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6"/>
  </p:notesMasterIdLst>
  <p:sldIdLst>
    <p:sldId id="256" r:id="rId2"/>
    <p:sldId id="281" r:id="rId3"/>
    <p:sldId id="263" r:id="rId4"/>
    <p:sldId id="261" r:id="rId5"/>
    <p:sldId id="259" r:id="rId6"/>
    <p:sldId id="270" r:id="rId7"/>
    <p:sldId id="273" r:id="rId8"/>
    <p:sldId id="264" r:id="rId9"/>
    <p:sldId id="258" r:id="rId10"/>
    <p:sldId id="260" r:id="rId11"/>
    <p:sldId id="266" r:id="rId12"/>
    <p:sldId id="262" r:id="rId13"/>
    <p:sldId id="265" r:id="rId14"/>
    <p:sldId id="267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69" r:id="rId23"/>
    <p:sldId id="284" r:id="rId24"/>
    <p:sldId id="285" r:id="rId25"/>
    <p:sldId id="287" r:id="rId26"/>
    <p:sldId id="286" r:id="rId27"/>
    <p:sldId id="288" r:id="rId28"/>
    <p:sldId id="289" r:id="rId29"/>
    <p:sldId id="290" r:id="rId30"/>
    <p:sldId id="282" r:id="rId31"/>
    <p:sldId id="283" r:id="rId32"/>
    <p:sldId id="291" r:id="rId33"/>
    <p:sldId id="268" r:id="rId34"/>
    <p:sldId id="257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43F51A85-F863-4F7E-960E-6984ECC75E0B}">
          <p14:sldIdLst>
            <p14:sldId id="256"/>
            <p14:sldId id="281"/>
          </p14:sldIdLst>
        </p14:section>
        <p14:section name="Basics" id="{51377519-460C-49CF-9774-994EE645A308}">
          <p14:sldIdLst>
            <p14:sldId id="263"/>
            <p14:sldId id="261"/>
            <p14:sldId id="259"/>
          </p14:sldIdLst>
        </p14:section>
        <p14:section name="Anwendungsbeispiel" id="{0D48469E-AD7B-4682-B87A-B9C1555A6056}">
          <p14:sldIdLst>
            <p14:sldId id="270"/>
            <p14:sldId id="273"/>
          </p14:sldIdLst>
        </p14:section>
        <p14:section name="Navigation" id="{170F1BC8-F2B1-406B-AEB4-FB2A744E1323}">
          <p14:sldIdLst>
            <p14:sldId id="264"/>
            <p14:sldId id="258"/>
            <p14:sldId id="260"/>
            <p14:sldId id="266"/>
            <p14:sldId id="262"/>
            <p14:sldId id="265"/>
          </p14:sldIdLst>
        </p14:section>
        <p14:section name="Dateimanagement" id="{7210719D-F501-46F4-8E85-2785FA10EC5E}">
          <p14:sldIdLst>
            <p14:sldId id="267"/>
            <p14:sldId id="274"/>
            <p14:sldId id="275"/>
            <p14:sldId id="276"/>
            <p14:sldId id="277"/>
            <p14:sldId id="278"/>
            <p14:sldId id="279"/>
            <p14:sldId id="280"/>
          </p14:sldIdLst>
        </p14:section>
        <p14:section name="Automatisierung" id="{793ECD4B-0795-4B9F-9DC3-5C8F07FD8C01}">
          <p14:sldIdLst>
            <p14:sldId id="269"/>
            <p14:sldId id="284"/>
            <p14:sldId id="285"/>
            <p14:sldId id="287"/>
            <p14:sldId id="286"/>
            <p14:sldId id="288"/>
            <p14:sldId id="289"/>
            <p14:sldId id="290"/>
          </p14:sldIdLst>
        </p14:section>
        <p14:section name="Zusammenfassung" id="{2E416512-B21E-4360-BAC3-55C45B85172B}">
          <p14:sldIdLst>
            <p14:sldId id="282"/>
            <p14:sldId id="283"/>
            <p14:sldId id="291"/>
          </p14:sldIdLst>
        </p14:section>
        <p14:section name="TODO" id="{E5B24468-82EE-4877-9BDE-3BDF3FE63974}">
          <p14:sldIdLst>
            <p14:sldId id="268"/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20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B0C0CEF-2B21-4170-93A3-08E1C10E48E4}" v="1253" dt="2023-07-14T11:52:24.9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84" autoAdjust="0"/>
    <p:restoredTop sz="75520" autoAdjust="0"/>
  </p:normalViewPr>
  <p:slideViewPr>
    <p:cSldViewPr snapToGrid="0">
      <p:cViewPr varScale="1">
        <p:scale>
          <a:sx n="87" d="100"/>
          <a:sy n="87" d="100"/>
        </p:scale>
        <p:origin x="108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Raden" userId="d21e7243-07c5-411e-ad1a-f94fd0090710" providerId="ADAL" clId="{FB0C0CEF-2B21-4170-93A3-08E1C10E48E4}"/>
    <pc:docChg chg="undo redo custSel addSld delSld modSld sldOrd modMainMaster addSection modSection">
      <pc:chgData name="Martin Raden" userId="d21e7243-07c5-411e-ad1a-f94fd0090710" providerId="ADAL" clId="{FB0C0CEF-2B21-4170-93A3-08E1C10E48E4}" dt="2023-07-14T11:56:35.816" v="13161" actId="20577"/>
      <pc:docMkLst>
        <pc:docMk/>
      </pc:docMkLst>
      <pc:sldChg chg="addSp delSp modSp new mod modNotesTx">
        <pc:chgData name="Martin Raden" userId="d21e7243-07c5-411e-ad1a-f94fd0090710" providerId="ADAL" clId="{FB0C0CEF-2B21-4170-93A3-08E1C10E48E4}" dt="2023-07-14T11:56:35.816" v="13161" actId="20577"/>
        <pc:sldMkLst>
          <pc:docMk/>
          <pc:sldMk cId="3650318393" sldId="256"/>
        </pc:sldMkLst>
        <pc:spChg chg="add del mod">
          <ac:chgData name="Martin Raden" userId="d21e7243-07c5-411e-ad1a-f94fd0090710" providerId="ADAL" clId="{FB0C0CEF-2B21-4170-93A3-08E1C10E48E4}" dt="2023-07-14T11:56:35.816" v="13161" actId="20577"/>
          <ac:spMkLst>
            <pc:docMk/>
            <pc:sldMk cId="3650318393" sldId="256"/>
            <ac:spMk id="2" creationId="{B0AF4D1B-6EB0-29B8-1132-7F584B1F6077}"/>
          </ac:spMkLst>
        </pc:spChg>
        <pc:spChg chg="mod">
          <ac:chgData name="Martin Raden" userId="d21e7243-07c5-411e-ad1a-f94fd0090710" providerId="ADAL" clId="{FB0C0CEF-2B21-4170-93A3-08E1C10E48E4}" dt="2023-07-14T07:43:52.699" v="13141" actId="207"/>
          <ac:spMkLst>
            <pc:docMk/>
            <pc:sldMk cId="3650318393" sldId="256"/>
            <ac:spMk id="3" creationId="{81718CDA-B4CE-5929-ECF0-22187741F74E}"/>
          </ac:spMkLst>
        </pc:spChg>
        <pc:spChg chg="add del mod">
          <ac:chgData name="Martin Raden" userId="d21e7243-07c5-411e-ad1a-f94fd0090710" providerId="ADAL" clId="{FB0C0CEF-2B21-4170-93A3-08E1C10E48E4}" dt="2023-07-14T11:56:29.877" v="13156" actId="478"/>
          <ac:spMkLst>
            <pc:docMk/>
            <pc:sldMk cId="3650318393" sldId="256"/>
            <ac:spMk id="5" creationId="{F97AA639-0E50-E44A-ADFB-C062325C86F7}"/>
          </ac:spMkLst>
        </pc:spChg>
      </pc:sldChg>
      <pc:sldChg chg="addSp delSp modSp new mod ord modShow">
        <pc:chgData name="Martin Raden" userId="d21e7243-07c5-411e-ad1a-f94fd0090710" providerId="ADAL" clId="{FB0C0CEF-2B21-4170-93A3-08E1C10E48E4}" dt="2023-07-10T14:09:44.940" v="12297" actId="207"/>
        <pc:sldMkLst>
          <pc:docMk/>
          <pc:sldMk cId="2031716844" sldId="257"/>
        </pc:sldMkLst>
        <pc:spChg chg="add del mod">
          <ac:chgData name="Martin Raden" userId="d21e7243-07c5-411e-ad1a-f94fd0090710" providerId="ADAL" clId="{FB0C0CEF-2B21-4170-93A3-08E1C10E48E4}" dt="2023-07-10T14:09:44.940" v="12297" actId="207"/>
          <ac:spMkLst>
            <pc:docMk/>
            <pc:sldMk cId="2031716844" sldId="257"/>
            <ac:spMk id="3" creationId="{F3C2EF9D-950E-308F-F997-6DEF824063DA}"/>
          </ac:spMkLst>
        </pc:spChg>
        <pc:spChg chg="add del mod">
          <ac:chgData name="Martin Raden" userId="d21e7243-07c5-411e-ad1a-f94fd0090710" providerId="ADAL" clId="{FB0C0CEF-2B21-4170-93A3-08E1C10E48E4}" dt="2023-06-23T07:36:23.859" v="5"/>
          <ac:spMkLst>
            <pc:docMk/>
            <pc:sldMk cId="2031716844" sldId="257"/>
            <ac:spMk id="4" creationId="{53C26D6C-E29B-88D1-0AC5-1CD5E368EC91}"/>
          </ac:spMkLst>
        </pc:spChg>
      </pc:sldChg>
      <pc:sldChg chg="addSp delSp modSp new mod modAnim chgLayout">
        <pc:chgData name="Martin Raden" userId="d21e7243-07c5-411e-ad1a-f94fd0090710" providerId="ADAL" clId="{FB0C0CEF-2B21-4170-93A3-08E1C10E48E4}" dt="2023-07-12T13:13:03.750" v="13100"/>
        <pc:sldMkLst>
          <pc:docMk/>
          <pc:sldMk cId="3759819196" sldId="258"/>
        </pc:sldMkLst>
        <pc:spChg chg="mod ord">
          <ac:chgData name="Martin Raden" userId="d21e7243-07c5-411e-ad1a-f94fd0090710" providerId="ADAL" clId="{FB0C0CEF-2B21-4170-93A3-08E1C10E48E4}" dt="2023-07-06T13:56:31.442" v="3413" actId="207"/>
          <ac:spMkLst>
            <pc:docMk/>
            <pc:sldMk cId="3759819196" sldId="258"/>
            <ac:spMk id="2" creationId="{1A6DBB2F-0C59-C2C5-A287-DB9016200EE0}"/>
          </ac:spMkLst>
        </pc:spChg>
        <pc:spChg chg="del">
          <ac:chgData name="Martin Raden" userId="d21e7243-07c5-411e-ad1a-f94fd0090710" providerId="ADAL" clId="{FB0C0CEF-2B21-4170-93A3-08E1C10E48E4}" dt="2023-06-23T07:43:59.583" v="40" actId="931"/>
          <ac:spMkLst>
            <pc:docMk/>
            <pc:sldMk cId="3759819196" sldId="258"/>
            <ac:spMk id="3" creationId="{307BBD18-8637-9490-98C9-BDB0D25BDF3B}"/>
          </ac:spMkLst>
        </pc:spChg>
        <pc:spChg chg="add mod">
          <ac:chgData name="Martin Raden" userId="d21e7243-07c5-411e-ad1a-f94fd0090710" providerId="ADAL" clId="{FB0C0CEF-2B21-4170-93A3-08E1C10E48E4}" dt="2023-06-23T07:43:11.245" v="39" actId="1582"/>
          <ac:spMkLst>
            <pc:docMk/>
            <pc:sldMk cId="3759819196" sldId="258"/>
            <ac:spMk id="6" creationId="{55FED062-ADBD-7676-D36C-EAD84AECC9E9}"/>
          </ac:spMkLst>
        </pc:spChg>
        <pc:spChg chg="add mod">
          <ac:chgData name="Martin Raden" userId="d21e7243-07c5-411e-ad1a-f94fd0090710" providerId="ADAL" clId="{FB0C0CEF-2B21-4170-93A3-08E1C10E48E4}" dt="2023-06-23T07:45:34.196" v="71" actId="20577"/>
          <ac:spMkLst>
            <pc:docMk/>
            <pc:sldMk cId="3759819196" sldId="258"/>
            <ac:spMk id="10" creationId="{0EAF4F7E-C9E4-7A5D-9D3D-341C3E8788D3}"/>
          </ac:spMkLst>
        </pc:spChg>
        <pc:spChg chg="add mod">
          <ac:chgData name="Martin Raden" userId="d21e7243-07c5-411e-ad1a-f94fd0090710" providerId="ADAL" clId="{FB0C0CEF-2B21-4170-93A3-08E1C10E48E4}" dt="2023-06-23T07:45:17.133" v="70" actId="1076"/>
          <ac:spMkLst>
            <pc:docMk/>
            <pc:sldMk cId="3759819196" sldId="258"/>
            <ac:spMk id="11" creationId="{9FF09104-98A0-BF09-04AA-2A43528C1930}"/>
          </ac:spMkLst>
        </pc:spChg>
        <pc:spChg chg="add mod ord">
          <ac:chgData name="Martin Raden" userId="d21e7243-07c5-411e-ad1a-f94fd0090710" providerId="ADAL" clId="{FB0C0CEF-2B21-4170-93A3-08E1C10E48E4}" dt="2023-07-12T13:12:43.799" v="13097" actId="167"/>
          <ac:spMkLst>
            <pc:docMk/>
            <pc:sldMk cId="3759819196" sldId="258"/>
            <ac:spMk id="13" creationId="{B3A3D374-1E89-2C7F-34D8-C71E1124B15E}"/>
          </ac:spMkLst>
        </pc:spChg>
        <pc:picChg chg="add mod ord">
          <ac:chgData name="Martin Raden" userId="d21e7243-07c5-411e-ad1a-f94fd0090710" providerId="ADAL" clId="{FB0C0CEF-2B21-4170-93A3-08E1C10E48E4}" dt="2023-06-23T07:44:17.927" v="45" actId="167"/>
          <ac:picMkLst>
            <pc:docMk/>
            <pc:sldMk cId="3759819196" sldId="258"/>
            <ac:picMk id="5" creationId="{E3B8CAD8-35B3-E909-3936-DFA514E386E3}"/>
          </ac:picMkLst>
        </pc:picChg>
        <pc:picChg chg="add del mod ord">
          <ac:chgData name="Martin Raden" userId="d21e7243-07c5-411e-ad1a-f94fd0090710" providerId="ADAL" clId="{FB0C0CEF-2B21-4170-93A3-08E1C10E48E4}" dt="2023-06-23T07:46:14.907" v="73" actId="478"/>
          <ac:picMkLst>
            <pc:docMk/>
            <pc:sldMk cId="3759819196" sldId="258"/>
            <ac:picMk id="8" creationId="{EADC649D-61F7-BD64-A4B0-556D043B41CC}"/>
          </ac:picMkLst>
        </pc:picChg>
        <pc:picChg chg="add mod">
          <ac:chgData name="Martin Raden" userId="d21e7243-07c5-411e-ad1a-f94fd0090710" providerId="ADAL" clId="{FB0C0CEF-2B21-4170-93A3-08E1C10E48E4}" dt="2023-06-23T07:44:39.494" v="49" actId="1076"/>
          <ac:picMkLst>
            <pc:docMk/>
            <pc:sldMk cId="3759819196" sldId="258"/>
            <ac:picMk id="9" creationId="{572C9ED5-D992-9A65-7BC6-5FBAE270F969}"/>
          </ac:picMkLst>
        </pc:picChg>
        <pc:picChg chg="add mod">
          <ac:chgData name="Martin Raden" userId="d21e7243-07c5-411e-ad1a-f94fd0090710" providerId="ADAL" clId="{FB0C0CEF-2B21-4170-93A3-08E1C10E48E4}" dt="2023-06-23T07:46:15.899" v="74"/>
          <ac:picMkLst>
            <pc:docMk/>
            <pc:sldMk cId="3759819196" sldId="258"/>
            <ac:picMk id="14" creationId="{45EBBE6D-2246-2599-D4CD-606836FBF052}"/>
          </ac:picMkLst>
        </pc:picChg>
      </pc:sldChg>
      <pc:sldChg chg="addSp delSp modSp new mod modAnim">
        <pc:chgData name="Martin Raden" userId="d21e7243-07c5-411e-ad1a-f94fd0090710" providerId="ADAL" clId="{FB0C0CEF-2B21-4170-93A3-08E1C10E48E4}" dt="2023-07-12T11:30:15.436" v="13009" actId="115"/>
        <pc:sldMkLst>
          <pc:docMk/>
          <pc:sldMk cId="1909157458" sldId="259"/>
        </pc:sldMkLst>
        <pc:spChg chg="mod">
          <ac:chgData name="Martin Raden" userId="d21e7243-07c5-411e-ad1a-f94fd0090710" providerId="ADAL" clId="{FB0C0CEF-2B21-4170-93A3-08E1C10E48E4}" dt="2023-07-06T13:56:35.826" v="3414" actId="207"/>
          <ac:spMkLst>
            <pc:docMk/>
            <pc:sldMk cId="1909157458" sldId="259"/>
            <ac:spMk id="2" creationId="{3282A579-B846-6949-92BC-5C2B8D652B5A}"/>
          </ac:spMkLst>
        </pc:spChg>
        <pc:spChg chg="mod">
          <ac:chgData name="Martin Raden" userId="d21e7243-07c5-411e-ad1a-f94fd0090710" providerId="ADAL" clId="{FB0C0CEF-2B21-4170-93A3-08E1C10E48E4}" dt="2023-07-12T11:30:15.436" v="13009" actId="115"/>
          <ac:spMkLst>
            <pc:docMk/>
            <pc:sldMk cId="1909157458" sldId="259"/>
            <ac:spMk id="3" creationId="{5B618A7D-B61A-8BE3-CC60-5693DB95B0B5}"/>
          </ac:spMkLst>
        </pc:spChg>
        <pc:picChg chg="add mod">
          <ac:chgData name="Martin Raden" userId="d21e7243-07c5-411e-ad1a-f94fd0090710" providerId="ADAL" clId="{FB0C0CEF-2B21-4170-93A3-08E1C10E48E4}" dt="2023-06-23T09:15:43.599" v="1142" actId="1076"/>
          <ac:picMkLst>
            <pc:docMk/>
            <pc:sldMk cId="1909157458" sldId="259"/>
            <ac:picMk id="5" creationId="{190B5D46-4A77-33FC-F15C-83DAA474F7C7}"/>
          </ac:picMkLst>
        </pc:picChg>
        <pc:picChg chg="add del">
          <ac:chgData name="Martin Raden" userId="d21e7243-07c5-411e-ad1a-f94fd0090710" providerId="ADAL" clId="{FB0C0CEF-2B21-4170-93A3-08E1C10E48E4}" dt="2023-06-23T09:16:06.695" v="1162" actId="22"/>
          <ac:picMkLst>
            <pc:docMk/>
            <pc:sldMk cId="1909157458" sldId="259"/>
            <ac:picMk id="7" creationId="{214D1498-7038-60D0-498F-B152A0069DF5}"/>
          </ac:picMkLst>
        </pc:picChg>
      </pc:sldChg>
      <pc:sldChg chg="addSp delSp modSp new mod modAnim">
        <pc:chgData name="Martin Raden" userId="d21e7243-07c5-411e-ad1a-f94fd0090710" providerId="ADAL" clId="{FB0C0CEF-2B21-4170-93A3-08E1C10E48E4}" dt="2023-07-07T09:55:08.059" v="8381" actId="1035"/>
        <pc:sldMkLst>
          <pc:docMk/>
          <pc:sldMk cId="3550004408" sldId="260"/>
        </pc:sldMkLst>
        <pc:spChg chg="mod">
          <ac:chgData name="Martin Raden" userId="d21e7243-07c5-411e-ad1a-f94fd0090710" providerId="ADAL" clId="{FB0C0CEF-2B21-4170-93A3-08E1C10E48E4}" dt="2023-07-06T13:56:46.821" v="3416" actId="207"/>
          <ac:spMkLst>
            <pc:docMk/>
            <pc:sldMk cId="3550004408" sldId="260"/>
            <ac:spMk id="2" creationId="{BD04E3AC-F5DF-D5FF-7AC4-051D0DB049E3}"/>
          </ac:spMkLst>
        </pc:spChg>
        <pc:spChg chg="mod">
          <ac:chgData name="Martin Raden" userId="d21e7243-07c5-411e-ad1a-f94fd0090710" providerId="ADAL" clId="{FB0C0CEF-2B21-4170-93A3-08E1C10E48E4}" dt="2023-06-23T09:11:06.918" v="842" actId="6549"/>
          <ac:spMkLst>
            <pc:docMk/>
            <pc:sldMk cId="3550004408" sldId="260"/>
            <ac:spMk id="3" creationId="{AE5E6845-93A2-46BB-7732-130A30037DC0}"/>
          </ac:spMkLst>
        </pc:spChg>
        <pc:spChg chg="add mod">
          <ac:chgData name="Martin Raden" userId="d21e7243-07c5-411e-ad1a-f94fd0090710" providerId="ADAL" clId="{FB0C0CEF-2B21-4170-93A3-08E1C10E48E4}" dt="2023-07-07T09:55:08.059" v="8381" actId="1035"/>
          <ac:spMkLst>
            <pc:docMk/>
            <pc:sldMk cId="3550004408" sldId="260"/>
            <ac:spMk id="8" creationId="{A7FA0135-C6B0-6CE7-A09D-364C64AD53FA}"/>
          </ac:spMkLst>
        </pc:spChg>
        <pc:spChg chg="add mod">
          <ac:chgData name="Martin Raden" userId="d21e7243-07c5-411e-ad1a-f94fd0090710" providerId="ADAL" clId="{FB0C0CEF-2B21-4170-93A3-08E1C10E48E4}" dt="2023-07-07T09:55:08.059" v="8381" actId="1035"/>
          <ac:spMkLst>
            <pc:docMk/>
            <pc:sldMk cId="3550004408" sldId="260"/>
            <ac:spMk id="9" creationId="{C6A9B302-5763-D46A-D366-DF724EA7673C}"/>
          </ac:spMkLst>
        </pc:spChg>
        <pc:spChg chg="add mod">
          <ac:chgData name="Martin Raden" userId="d21e7243-07c5-411e-ad1a-f94fd0090710" providerId="ADAL" clId="{FB0C0CEF-2B21-4170-93A3-08E1C10E48E4}" dt="2023-07-07T09:55:08.059" v="8381" actId="1035"/>
          <ac:spMkLst>
            <pc:docMk/>
            <pc:sldMk cId="3550004408" sldId="260"/>
            <ac:spMk id="10" creationId="{85A98148-B8BD-D3A0-B7E4-C2DC88EB4564}"/>
          </ac:spMkLst>
        </pc:spChg>
        <pc:spChg chg="add mod">
          <ac:chgData name="Martin Raden" userId="d21e7243-07c5-411e-ad1a-f94fd0090710" providerId="ADAL" clId="{FB0C0CEF-2B21-4170-93A3-08E1C10E48E4}" dt="2023-07-07T09:55:08.059" v="8381" actId="1035"/>
          <ac:spMkLst>
            <pc:docMk/>
            <pc:sldMk cId="3550004408" sldId="260"/>
            <ac:spMk id="11" creationId="{82624C0D-179C-D0CB-17D1-9517C42287FB}"/>
          </ac:spMkLst>
        </pc:spChg>
        <pc:spChg chg="add mod">
          <ac:chgData name="Martin Raden" userId="d21e7243-07c5-411e-ad1a-f94fd0090710" providerId="ADAL" clId="{FB0C0CEF-2B21-4170-93A3-08E1C10E48E4}" dt="2023-07-07T09:55:08.059" v="8381" actId="1035"/>
          <ac:spMkLst>
            <pc:docMk/>
            <pc:sldMk cId="3550004408" sldId="260"/>
            <ac:spMk id="12" creationId="{8AF2D188-68B5-D811-5137-A7F50DF04E08}"/>
          </ac:spMkLst>
        </pc:spChg>
        <pc:spChg chg="add del mod">
          <ac:chgData name="Martin Raden" userId="d21e7243-07c5-411e-ad1a-f94fd0090710" providerId="ADAL" clId="{FB0C0CEF-2B21-4170-93A3-08E1C10E48E4}" dt="2023-06-23T09:48:55.415" v="2426" actId="478"/>
          <ac:spMkLst>
            <pc:docMk/>
            <pc:sldMk cId="3550004408" sldId="260"/>
            <ac:spMk id="13" creationId="{1703F5F2-FD88-871B-951C-83713AB93C8E}"/>
          </ac:spMkLst>
        </pc:spChg>
        <pc:spChg chg="add mod">
          <ac:chgData name="Martin Raden" userId="d21e7243-07c5-411e-ad1a-f94fd0090710" providerId="ADAL" clId="{FB0C0CEF-2B21-4170-93A3-08E1C10E48E4}" dt="2023-07-07T09:55:08.059" v="8381" actId="1035"/>
          <ac:spMkLst>
            <pc:docMk/>
            <pc:sldMk cId="3550004408" sldId="260"/>
            <ac:spMk id="14" creationId="{24C5428A-1F44-8F12-80F5-A20F56779CA0}"/>
          </ac:spMkLst>
        </pc:spChg>
        <pc:spChg chg="add mod">
          <ac:chgData name="Martin Raden" userId="d21e7243-07c5-411e-ad1a-f94fd0090710" providerId="ADAL" clId="{FB0C0CEF-2B21-4170-93A3-08E1C10E48E4}" dt="2023-07-07T09:55:08.059" v="8381" actId="1035"/>
          <ac:spMkLst>
            <pc:docMk/>
            <pc:sldMk cId="3550004408" sldId="260"/>
            <ac:spMk id="17" creationId="{5EE673AE-395E-43FC-504E-D5FCED47885E}"/>
          </ac:spMkLst>
        </pc:spChg>
        <pc:picChg chg="add del mod">
          <ac:chgData name="Martin Raden" userId="d21e7243-07c5-411e-ad1a-f94fd0090710" providerId="ADAL" clId="{FB0C0CEF-2B21-4170-93A3-08E1C10E48E4}" dt="2023-06-23T09:01:27.151" v="497" actId="478"/>
          <ac:picMkLst>
            <pc:docMk/>
            <pc:sldMk cId="3550004408" sldId="260"/>
            <ac:picMk id="5" creationId="{D12F46C7-DC98-693F-E17E-CF640680353B}"/>
          </ac:picMkLst>
        </pc:picChg>
        <pc:picChg chg="add del mod">
          <ac:chgData name="Martin Raden" userId="d21e7243-07c5-411e-ad1a-f94fd0090710" providerId="ADAL" clId="{FB0C0CEF-2B21-4170-93A3-08E1C10E48E4}" dt="2023-06-23T09:51:02.633" v="2598" actId="478"/>
          <ac:picMkLst>
            <pc:docMk/>
            <pc:sldMk cId="3550004408" sldId="260"/>
            <ac:picMk id="7" creationId="{02D5EAD1-F3B9-D653-9777-C9273F35DF0D}"/>
          </ac:picMkLst>
        </pc:picChg>
        <pc:picChg chg="add mod">
          <ac:chgData name="Martin Raden" userId="d21e7243-07c5-411e-ad1a-f94fd0090710" providerId="ADAL" clId="{FB0C0CEF-2B21-4170-93A3-08E1C10E48E4}" dt="2023-06-23T09:51:09.447" v="2601" actId="1076"/>
          <ac:picMkLst>
            <pc:docMk/>
            <pc:sldMk cId="3550004408" sldId="260"/>
            <ac:picMk id="16" creationId="{4346A5D3-26F1-128E-0D73-61D4C829E134}"/>
          </ac:picMkLst>
        </pc:picChg>
      </pc:sldChg>
      <pc:sldChg chg="addSp delSp modSp new mod ord modClrScheme modAnim chgLayout">
        <pc:chgData name="Martin Raden" userId="d21e7243-07c5-411e-ad1a-f94fd0090710" providerId="ADAL" clId="{FB0C0CEF-2B21-4170-93A3-08E1C10E48E4}" dt="2023-07-12T11:25:30.614" v="12710" actId="207"/>
        <pc:sldMkLst>
          <pc:docMk/>
          <pc:sldMk cId="2123729032" sldId="261"/>
        </pc:sldMkLst>
        <pc:spChg chg="mod ord">
          <ac:chgData name="Martin Raden" userId="d21e7243-07c5-411e-ad1a-f94fd0090710" providerId="ADAL" clId="{FB0C0CEF-2B21-4170-93A3-08E1C10E48E4}" dt="2023-07-06T13:56:39.506" v="3415" actId="207"/>
          <ac:spMkLst>
            <pc:docMk/>
            <pc:sldMk cId="2123729032" sldId="261"/>
            <ac:spMk id="2" creationId="{4247555D-37EA-2E4C-37E5-F41B8A5009A3}"/>
          </ac:spMkLst>
        </pc:spChg>
        <pc:spChg chg="del mod ord">
          <ac:chgData name="Martin Raden" userId="d21e7243-07c5-411e-ad1a-f94fd0090710" providerId="ADAL" clId="{FB0C0CEF-2B21-4170-93A3-08E1C10E48E4}" dt="2023-06-23T09:22:31.837" v="1339" actId="700"/>
          <ac:spMkLst>
            <pc:docMk/>
            <pc:sldMk cId="2123729032" sldId="261"/>
            <ac:spMk id="3" creationId="{934BD519-B7AB-12BA-C2E8-B99F44F05A7F}"/>
          </ac:spMkLst>
        </pc:spChg>
        <pc:spChg chg="add mod ord">
          <ac:chgData name="Martin Raden" userId="d21e7243-07c5-411e-ad1a-f94fd0090710" providerId="ADAL" clId="{FB0C0CEF-2B21-4170-93A3-08E1C10E48E4}" dt="2023-06-23T09:23:34.775" v="1450" actId="20577"/>
          <ac:spMkLst>
            <pc:docMk/>
            <pc:sldMk cId="2123729032" sldId="261"/>
            <ac:spMk id="10" creationId="{82985F3D-24AB-B339-2E89-F181EF37FB53}"/>
          </ac:spMkLst>
        </pc:spChg>
        <pc:spChg chg="add mod ord">
          <ac:chgData name="Martin Raden" userId="d21e7243-07c5-411e-ad1a-f94fd0090710" providerId="ADAL" clId="{FB0C0CEF-2B21-4170-93A3-08E1C10E48E4}" dt="2023-07-12T11:25:30.614" v="12710" actId="207"/>
          <ac:spMkLst>
            <pc:docMk/>
            <pc:sldMk cId="2123729032" sldId="261"/>
            <ac:spMk id="11" creationId="{6396027F-AB9A-CB9E-7922-55ABF6B7BEA7}"/>
          </ac:spMkLst>
        </pc:spChg>
        <pc:picChg chg="add mod">
          <ac:chgData name="Martin Raden" userId="d21e7243-07c5-411e-ad1a-f94fd0090710" providerId="ADAL" clId="{FB0C0CEF-2B21-4170-93A3-08E1C10E48E4}" dt="2023-06-23T09:24:01.799" v="1466" actId="14100"/>
          <ac:picMkLst>
            <pc:docMk/>
            <pc:sldMk cId="2123729032" sldId="261"/>
            <ac:picMk id="5" creationId="{BF55647A-A679-433A-315D-3D539762AADF}"/>
          </ac:picMkLst>
        </pc:picChg>
        <pc:picChg chg="add mod">
          <ac:chgData name="Martin Raden" userId="d21e7243-07c5-411e-ad1a-f94fd0090710" providerId="ADAL" clId="{FB0C0CEF-2B21-4170-93A3-08E1C10E48E4}" dt="2023-06-23T09:28:44.200" v="1719" actId="1036"/>
          <ac:picMkLst>
            <pc:docMk/>
            <pc:sldMk cId="2123729032" sldId="261"/>
            <ac:picMk id="7" creationId="{2ADB6470-A5E0-063A-76E9-2F9BA2863B69}"/>
          </ac:picMkLst>
        </pc:picChg>
        <pc:picChg chg="add mod">
          <ac:chgData name="Martin Raden" userId="d21e7243-07c5-411e-ad1a-f94fd0090710" providerId="ADAL" clId="{FB0C0CEF-2B21-4170-93A3-08E1C10E48E4}" dt="2023-06-23T09:23:41.947" v="1463" actId="1036"/>
          <ac:picMkLst>
            <pc:docMk/>
            <pc:sldMk cId="2123729032" sldId="261"/>
            <ac:picMk id="9" creationId="{6DAAC5B3-A5C0-C535-5B84-8E19E1AC2E46}"/>
          </ac:picMkLst>
        </pc:picChg>
        <pc:picChg chg="add mod">
          <ac:chgData name="Martin Raden" userId="d21e7243-07c5-411e-ad1a-f94fd0090710" providerId="ADAL" clId="{FB0C0CEF-2B21-4170-93A3-08E1C10E48E4}" dt="2023-06-23T09:28:34.448" v="1702" actId="14100"/>
          <ac:picMkLst>
            <pc:docMk/>
            <pc:sldMk cId="2123729032" sldId="261"/>
            <ac:picMk id="12" creationId="{28938AF7-486C-C9B6-D16B-AC1C5F9AADB2}"/>
          </ac:picMkLst>
        </pc:picChg>
      </pc:sldChg>
      <pc:sldChg chg="modSp new mod modAnim">
        <pc:chgData name="Martin Raden" userId="d21e7243-07c5-411e-ad1a-f94fd0090710" providerId="ADAL" clId="{FB0C0CEF-2B21-4170-93A3-08E1C10E48E4}" dt="2023-07-07T09:19:46.504" v="7287"/>
        <pc:sldMkLst>
          <pc:docMk/>
          <pc:sldMk cId="3859204628" sldId="262"/>
        </pc:sldMkLst>
        <pc:spChg chg="mod">
          <ac:chgData name="Martin Raden" userId="d21e7243-07c5-411e-ad1a-f94fd0090710" providerId="ADAL" clId="{FB0C0CEF-2B21-4170-93A3-08E1C10E48E4}" dt="2023-07-06T13:56:51.947" v="3417" actId="207"/>
          <ac:spMkLst>
            <pc:docMk/>
            <pc:sldMk cId="3859204628" sldId="262"/>
            <ac:spMk id="2" creationId="{C9332604-B835-A723-AD62-AEAA0A684798}"/>
          </ac:spMkLst>
        </pc:spChg>
        <pc:spChg chg="mod">
          <ac:chgData name="Martin Raden" userId="d21e7243-07c5-411e-ad1a-f94fd0090710" providerId="ADAL" clId="{FB0C0CEF-2B21-4170-93A3-08E1C10E48E4}" dt="2023-07-07T08:42:11.722" v="6089" actId="403"/>
          <ac:spMkLst>
            <pc:docMk/>
            <pc:sldMk cId="3859204628" sldId="262"/>
            <ac:spMk id="3" creationId="{DB575971-0C74-E3E3-4451-F4A22DD7F112}"/>
          </ac:spMkLst>
        </pc:spChg>
      </pc:sldChg>
      <pc:sldChg chg="modSp new mod ord">
        <pc:chgData name="Martin Raden" userId="d21e7243-07c5-411e-ad1a-f94fd0090710" providerId="ADAL" clId="{FB0C0CEF-2B21-4170-93A3-08E1C10E48E4}" dt="2023-07-06T14:48:09.088" v="4291" actId="122"/>
        <pc:sldMkLst>
          <pc:docMk/>
          <pc:sldMk cId="117168740" sldId="263"/>
        </pc:sldMkLst>
        <pc:spChg chg="mod">
          <ac:chgData name="Martin Raden" userId="d21e7243-07c5-411e-ad1a-f94fd0090710" providerId="ADAL" clId="{FB0C0CEF-2B21-4170-93A3-08E1C10E48E4}" dt="2023-07-06T14:48:09.088" v="4291" actId="122"/>
          <ac:spMkLst>
            <pc:docMk/>
            <pc:sldMk cId="117168740" sldId="263"/>
            <ac:spMk id="2" creationId="{D9BC71D7-FA4E-94DD-0B50-C24DF3374A99}"/>
          </ac:spMkLst>
        </pc:spChg>
        <pc:spChg chg="mod">
          <ac:chgData name="Martin Raden" userId="d21e7243-07c5-411e-ad1a-f94fd0090710" providerId="ADAL" clId="{FB0C0CEF-2B21-4170-93A3-08E1C10E48E4}" dt="2023-07-06T14:48:09.088" v="4291" actId="122"/>
          <ac:spMkLst>
            <pc:docMk/>
            <pc:sldMk cId="117168740" sldId="263"/>
            <ac:spMk id="3" creationId="{7CD66B38-F67D-BDB2-C135-836E2655B701}"/>
          </ac:spMkLst>
        </pc:spChg>
      </pc:sldChg>
      <pc:sldChg chg="modSp add mod ord">
        <pc:chgData name="Martin Raden" userId="d21e7243-07c5-411e-ad1a-f94fd0090710" providerId="ADAL" clId="{FB0C0CEF-2B21-4170-93A3-08E1C10E48E4}" dt="2023-07-06T14:48:12.729" v="4292" actId="122"/>
        <pc:sldMkLst>
          <pc:docMk/>
          <pc:sldMk cId="1988161563" sldId="264"/>
        </pc:sldMkLst>
        <pc:spChg chg="mod">
          <ac:chgData name="Martin Raden" userId="d21e7243-07c5-411e-ad1a-f94fd0090710" providerId="ADAL" clId="{FB0C0CEF-2B21-4170-93A3-08E1C10E48E4}" dt="2023-07-06T14:48:12.729" v="4292" actId="122"/>
          <ac:spMkLst>
            <pc:docMk/>
            <pc:sldMk cId="1988161563" sldId="264"/>
            <ac:spMk id="2" creationId="{D9BC71D7-FA4E-94DD-0B50-C24DF3374A99}"/>
          </ac:spMkLst>
        </pc:spChg>
        <pc:spChg chg="mod">
          <ac:chgData name="Martin Raden" userId="d21e7243-07c5-411e-ad1a-f94fd0090710" providerId="ADAL" clId="{FB0C0CEF-2B21-4170-93A3-08E1C10E48E4}" dt="2023-07-06T14:48:12.729" v="4292" actId="122"/>
          <ac:spMkLst>
            <pc:docMk/>
            <pc:sldMk cId="1988161563" sldId="264"/>
            <ac:spMk id="3" creationId="{7CD66B38-F67D-BDB2-C135-836E2655B701}"/>
          </ac:spMkLst>
        </pc:spChg>
      </pc:sldChg>
      <pc:sldChg chg="new del">
        <pc:chgData name="Martin Raden" userId="d21e7243-07c5-411e-ad1a-f94fd0090710" providerId="ADAL" clId="{FB0C0CEF-2B21-4170-93A3-08E1C10E48E4}" dt="2023-07-06T12:54:12.068" v="3160" actId="47"/>
        <pc:sldMkLst>
          <pc:docMk/>
          <pc:sldMk cId="2147826910" sldId="264"/>
        </pc:sldMkLst>
      </pc:sldChg>
      <pc:sldChg chg="addSp delSp modSp new mod modNotesTx">
        <pc:chgData name="Martin Raden" userId="d21e7243-07c5-411e-ad1a-f94fd0090710" providerId="ADAL" clId="{FB0C0CEF-2B21-4170-93A3-08E1C10E48E4}" dt="2023-07-06T14:07:47.582" v="3533" actId="1076"/>
        <pc:sldMkLst>
          <pc:docMk/>
          <pc:sldMk cId="1289981952" sldId="265"/>
        </pc:sldMkLst>
        <pc:spChg chg="mod">
          <ac:chgData name="Martin Raden" userId="d21e7243-07c5-411e-ad1a-f94fd0090710" providerId="ADAL" clId="{FB0C0CEF-2B21-4170-93A3-08E1C10E48E4}" dt="2023-07-06T13:56:56.161" v="3418" actId="207"/>
          <ac:spMkLst>
            <pc:docMk/>
            <pc:sldMk cId="1289981952" sldId="265"/>
            <ac:spMk id="2" creationId="{57CA8032-1907-EFD6-A394-1E408F0F210D}"/>
          </ac:spMkLst>
        </pc:spChg>
        <pc:spChg chg="mod">
          <ac:chgData name="Martin Raden" userId="d21e7243-07c5-411e-ad1a-f94fd0090710" providerId="ADAL" clId="{FB0C0CEF-2B21-4170-93A3-08E1C10E48E4}" dt="2023-07-06T14:03:23.290" v="3507" actId="123"/>
          <ac:spMkLst>
            <pc:docMk/>
            <pc:sldMk cId="1289981952" sldId="265"/>
            <ac:spMk id="3" creationId="{53AFF2A9-84D3-0B6F-29D7-5FE0F4718F18}"/>
          </ac:spMkLst>
        </pc:spChg>
        <pc:spChg chg="add mod">
          <ac:chgData name="Martin Raden" userId="d21e7243-07c5-411e-ad1a-f94fd0090710" providerId="ADAL" clId="{FB0C0CEF-2B21-4170-93A3-08E1C10E48E4}" dt="2023-07-06T14:07:47.582" v="3533" actId="1076"/>
          <ac:spMkLst>
            <pc:docMk/>
            <pc:sldMk cId="1289981952" sldId="265"/>
            <ac:spMk id="8" creationId="{4C5BA9D6-C863-F91B-5569-3FC6DC972438}"/>
          </ac:spMkLst>
        </pc:spChg>
        <pc:picChg chg="add del mod">
          <ac:chgData name="Martin Raden" userId="d21e7243-07c5-411e-ad1a-f94fd0090710" providerId="ADAL" clId="{FB0C0CEF-2B21-4170-93A3-08E1C10E48E4}" dt="2023-07-06T14:02:59.096" v="3496" actId="478"/>
          <ac:picMkLst>
            <pc:docMk/>
            <pc:sldMk cId="1289981952" sldId="265"/>
            <ac:picMk id="5" creationId="{300FF66D-508F-893E-D5D7-ABE1A958840B}"/>
          </ac:picMkLst>
        </pc:picChg>
        <pc:picChg chg="add mod">
          <ac:chgData name="Martin Raden" userId="d21e7243-07c5-411e-ad1a-f94fd0090710" providerId="ADAL" clId="{FB0C0CEF-2B21-4170-93A3-08E1C10E48E4}" dt="2023-07-06T14:03:14.049" v="3506" actId="1076"/>
          <ac:picMkLst>
            <pc:docMk/>
            <pc:sldMk cId="1289981952" sldId="265"/>
            <ac:picMk id="7" creationId="{07ED9116-059F-EB0F-28BA-9A38BF137DFA}"/>
          </ac:picMkLst>
        </pc:picChg>
      </pc:sldChg>
      <pc:sldChg chg="modSp new del mod">
        <pc:chgData name="Martin Raden" userId="d21e7243-07c5-411e-ad1a-f94fd0090710" providerId="ADAL" clId="{FB0C0CEF-2B21-4170-93A3-08E1C10E48E4}" dt="2023-07-06T14:09:50.597" v="3548" actId="47"/>
        <pc:sldMkLst>
          <pc:docMk/>
          <pc:sldMk cId="150999509" sldId="266"/>
        </pc:sldMkLst>
        <pc:spChg chg="mod">
          <ac:chgData name="Martin Raden" userId="d21e7243-07c5-411e-ad1a-f94fd0090710" providerId="ADAL" clId="{FB0C0CEF-2B21-4170-93A3-08E1C10E48E4}" dt="2023-07-06T14:09:44.693" v="3547" actId="20577"/>
          <ac:spMkLst>
            <pc:docMk/>
            <pc:sldMk cId="150999509" sldId="266"/>
            <ac:spMk id="2" creationId="{10EF4DD7-5330-02A4-EBA9-C87A4FA11195}"/>
          </ac:spMkLst>
        </pc:spChg>
      </pc:sldChg>
      <pc:sldChg chg="addSp delSp modSp new mod ord modAnim">
        <pc:chgData name="Martin Raden" userId="d21e7243-07c5-411e-ad1a-f94fd0090710" providerId="ADAL" clId="{FB0C0CEF-2B21-4170-93A3-08E1C10E48E4}" dt="2023-07-14T11:52:24.970" v="13153"/>
        <pc:sldMkLst>
          <pc:docMk/>
          <pc:sldMk cId="3489169016" sldId="266"/>
        </pc:sldMkLst>
        <pc:spChg chg="mod">
          <ac:chgData name="Martin Raden" userId="d21e7243-07c5-411e-ad1a-f94fd0090710" providerId="ADAL" clId="{FB0C0CEF-2B21-4170-93A3-08E1C10E48E4}" dt="2023-07-06T14:44:03.397" v="4181" actId="20577"/>
          <ac:spMkLst>
            <pc:docMk/>
            <pc:sldMk cId="3489169016" sldId="266"/>
            <ac:spMk id="2" creationId="{D95F27EC-549F-8039-BE0C-6A9D03E399D8}"/>
          </ac:spMkLst>
        </pc:spChg>
        <pc:spChg chg="mod">
          <ac:chgData name="Martin Raden" userId="d21e7243-07c5-411e-ad1a-f94fd0090710" providerId="ADAL" clId="{FB0C0CEF-2B21-4170-93A3-08E1C10E48E4}" dt="2023-07-06T14:39:27.944" v="4150" actId="6549"/>
          <ac:spMkLst>
            <pc:docMk/>
            <pc:sldMk cId="3489169016" sldId="266"/>
            <ac:spMk id="3" creationId="{18847FCE-F310-8A6A-1365-E451C3CF5657}"/>
          </ac:spMkLst>
        </pc:spChg>
        <pc:spChg chg="add mod">
          <ac:chgData name="Martin Raden" userId="d21e7243-07c5-411e-ad1a-f94fd0090710" providerId="ADAL" clId="{FB0C0CEF-2B21-4170-93A3-08E1C10E48E4}" dt="2023-07-06T14:43:29.670" v="4179" actId="14100"/>
          <ac:spMkLst>
            <pc:docMk/>
            <pc:sldMk cId="3489169016" sldId="266"/>
            <ac:spMk id="18" creationId="{FEF8F267-15DA-3DE7-1D5E-5E8F1057CDB7}"/>
          </ac:spMkLst>
        </pc:spChg>
        <pc:picChg chg="add mod">
          <ac:chgData name="Martin Raden" userId="d21e7243-07c5-411e-ad1a-f94fd0090710" providerId="ADAL" clId="{FB0C0CEF-2B21-4170-93A3-08E1C10E48E4}" dt="2023-07-06T14:36:15.015" v="3908" actId="1076"/>
          <ac:picMkLst>
            <pc:docMk/>
            <pc:sldMk cId="3489169016" sldId="266"/>
            <ac:picMk id="5" creationId="{3CDB80B5-E2DE-A7FB-35DF-D2A753557775}"/>
          </ac:picMkLst>
        </pc:picChg>
        <pc:picChg chg="add del mod">
          <ac:chgData name="Martin Raden" userId="d21e7243-07c5-411e-ad1a-f94fd0090710" providerId="ADAL" clId="{FB0C0CEF-2B21-4170-93A3-08E1C10E48E4}" dt="2023-07-06T14:40:43.473" v="4153" actId="478"/>
          <ac:picMkLst>
            <pc:docMk/>
            <pc:sldMk cId="3489169016" sldId="266"/>
            <ac:picMk id="7" creationId="{01E1BD74-DA88-02A8-80A7-6277F1685D34}"/>
          </ac:picMkLst>
        </pc:picChg>
        <pc:picChg chg="add del mod">
          <ac:chgData name="Martin Raden" userId="d21e7243-07c5-411e-ad1a-f94fd0090710" providerId="ADAL" clId="{FB0C0CEF-2B21-4170-93A3-08E1C10E48E4}" dt="2023-07-06T14:41:01.848" v="4156" actId="478"/>
          <ac:picMkLst>
            <pc:docMk/>
            <pc:sldMk cId="3489169016" sldId="266"/>
            <ac:picMk id="9" creationId="{949F5554-73FA-EF37-D5DB-103853A0F2F1}"/>
          </ac:picMkLst>
        </pc:picChg>
        <pc:picChg chg="add mod">
          <ac:chgData name="Martin Raden" userId="d21e7243-07c5-411e-ad1a-f94fd0090710" providerId="ADAL" clId="{FB0C0CEF-2B21-4170-93A3-08E1C10E48E4}" dt="2023-07-06T14:43:41.253" v="4180" actId="1076"/>
          <ac:picMkLst>
            <pc:docMk/>
            <pc:sldMk cId="3489169016" sldId="266"/>
            <ac:picMk id="11" creationId="{36E58FFF-1904-90D4-2A66-6F3C2859CDE0}"/>
          </ac:picMkLst>
        </pc:picChg>
        <pc:cxnChg chg="add del mod">
          <ac:chgData name="Martin Raden" userId="d21e7243-07c5-411e-ad1a-f94fd0090710" providerId="ADAL" clId="{FB0C0CEF-2B21-4170-93A3-08E1C10E48E4}" dt="2023-07-06T14:42:02.673" v="4166" actId="478"/>
          <ac:cxnSpMkLst>
            <pc:docMk/>
            <pc:sldMk cId="3489169016" sldId="266"/>
            <ac:cxnSpMk id="13" creationId="{5F32C509-BC03-3781-223E-B010C8A743A0}"/>
          </ac:cxnSpMkLst>
        </pc:cxnChg>
      </pc:sldChg>
      <pc:sldChg chg="addSp delSp modSp new mod modClrScheme chgLayout">
        <pc:chgData name="Martin Raden" userId="d21e7243-07c5-411e-ad1a-f94fd0090710" providerId="ADAL" clId="{FB0C0CEF-2B21-4170-93A3-08E1C10E48E4}" dt="2023-07-07T09:24:03.611" v="7305"/>
        <pc:sldMkLst>
          <pc:docMk/>
          <pc:sldMk cId="624989326" sldId="267"/>
        </pc:sldMkLst>
        <pc:spChg chg="del mod ord">
          <ac:chgData name="Martin Raden" userId="d21e7243-07c5-411e-ad1a-f94fd0090710" providerId="ADAL" clId="{FB0C0CEF-2B21-4170-93A3-08E1C10E48E4}" dt="2023-07-06T14:46:36.949" v="4183" actId="700"/>
          <ac:spMkLst>
            <pc:docMk/>
            <pc:sldMk cId="624989326" sldId="267"/>
            <ac:spMk id="2" creationId="{E0864C59-1C5E-B177-9239-CD1A8F5CE5DE}"/>
          </ac:spMkLst>
        </pc:spChg>
        <pc:spChg chg="del mod ord">
          <ac:chgData name="Martin Raden" userId="d21e7243-07c5-411e-ad1a-f94fd0090710" providerId="ADAL" clId="{FB0C0CEF-2B21-4170-93A3-08E1C10E48E4}" dt="2023-07-06T14:46:36.949" v="4183" actId="700"/>
          <ac:spMkLst>
            <pc:docMk/>
            <pc:sldMk cId="624989326" sldId="267"/>
            <ac:spMk id="3" creationId="{6B2F2879-6BFD-6DA2-3466-B841ECE858AE}"/>
          </ac:spMkLst>
        </pc:spChg>
        <pc:spChg chg="add del mod ord">
          <ac:chgData name="Martin Raden" userId="d21e7243-07c5-411e-ad1a-f94fd0090710" providerId="ADAL" clId="{FB0C0CEF-2B21-4170-93A3-08E1C10E48E4}" dt="2023-07-06T14:46:39.835" v="4184" actId="700"/>
          <ac:spMkLst>
            <pc:docMk/>
            <pc:sldMk cId="624989326" sldId="267"/>
            <ac:spMk id="4" creationId="{8E80433A-8BCA-1A07-50C4-48EE2E7E763D}"/>
          </ac:spMkLst>
        </pc:spChg>
        <pc:spChg chg="add del mod ord">
          <ac:chgData name="Martin Raden" userId="d21e7243-07c5-411e-ad1a-f94fd0090710" providerId="ADAL" clId="{FB0C0CEF-2B21-4170-93A3-08E1C10E48E4}" dt="2023-07-06T14:46:39.835" v="4184" actId="700"/>
          <ac:spMkLst>
            <pc:docMk/>
            <pc:sldMk cId="624989326" sldId="267"/>
            <ac:spMk id="5" creationId="{1C8D207D-DDA7-9391-8BB0-E578817E974B}"/>
          </ac:spMkLst>
        </pc:spChg>
        <pc:spChg chg="add mod ord">
          <ac:chgData name="Martin Raden" userId="d21e7243-07c5-411e-ad1a-f94fd0090710" providerId="ADAL" clId="{FB0C0CEF-2B21-4170-93A3-08E1C10E48E4}" dt="2023-07-06T14:48:17.753" v="4293" actId="122"/>
          <ac:spMkLst>
            <pc:docMk/>
            <pc:sldMk cId="624989326" sldId="267"/>
            <ac:spMk id="6" creationId="{1ADFE3EA-CCD2-EDF1-144B-9ED88FA6AC65}"/>
          </ac:spMkLst>
        </pc:spChg>
        <pc:spChg chg="add mod ord">
          <ac:chgData name="Martin Raden" userId="d21e7243-07c5-411e-ad1a-f94fd0090710" providerId="ADAL" clId="{FB0C0CEF-2B21-4170-93A3-08E1C10E48E4}" dt="2023-07-07T09:24:03.611" v="7305"/>
          <ac:spMkLst>
            <pc:docMk/>
            <pc:sldMk cId="624989326" sldId="267"/>
            <ac:spMk id="7" creationId="{4D85D37C-A41A-E0A9-E549-B8FEEC83A0B3}"/>
          </ac:spMkLst>
        </pc:spChg>
      </pc:sldChg>
      <pc:sldChg chg="new del">
        <pc:chgData name="Martin Raden" userId="d21e7243-07c5-411e-ad1a-f94fd0090710" providerId="ADAL" clId="{FB0C0CEF-2B21-4170-93A3-08E1C10E48E4}" dt="2023-07-06T14:48:46.976" v="4297" actId="47"/>
        <pc:sldMkLst>
          <pc:docMk/>
          <pc:sldMk cId="3143092753" sldId="268"/>
        </pc:sldMkLst>
      </pc:sldChg>
      <pc:sldChg chg="modSp new mod modShow">
        <pc:chgData name="Martin Raden" userId="d21e7243-07c5-411e-ad1a-f94fd0090710" providerId="ADAL" clId="{FB0C0CEF-2B21-4170-93A3-08E1C10E48E4}" dt="2023-07-14T07:44:33.320" v="13148" actId="729"/>
        <pc:sldMkLst>
          <pc:docMk/>
          <pc:sldMk cId="3543335813" sldId="268"/>
        </pc:sldMkLst>
        <pc:spChg chg="mod">
          <ac:chgData name="Martin Raden" userId="d21e7243-07c5-411e-ad1a-f94fd0090710" providerId="ADAL" clId="{FB0C0CEF-2B21-4170-93A3-08E1C10E48E4}" dt="2023-07-06T14:50:31.407" v="4308" actId="20577"/>
          <ac:spMkLst>
            <pc:docMk/>
            <pc:sldMk cId="3543335813" sldId="268"/>
            <ac:spMk id="2" creationId="{D40AA76E-DED2-9D42-5931-7C270C86F4AF}"/>
          </ac:spMkLst>
        </pc:spChg>
        <pc:spChg chg="mod">
          <ac:chgData name="Martin Raden" userId="d21e7243-07c5-411e-ad1a-f94fd0090710" providerId="ADAL" clId="{FB0C0CEF-2B21-4170-93A3-08E1C10E48E4}" dt="2023-07-06T14:57:17.805" v="4442" actId="20577"/>
          <ac:spMkLst>
            <pc:docMk/>
            <pc:sldMk cId="3543335813" sldId="268"/>
            <ac:spMk id="3" creationId="{B04499CC-1815-D6C9-BFB1-92112A39C026}"/>
          </ac:spMkLst>
        </pc:spChg>
      </pc:sldChg>
      <pc:sldChg chg="addSp delSp modSp new mod">
        <pc:chgData name="Martin Raden" userId="d21e7243-07c5-411e-ad1a-f94fd0090710" providerId="ADAL" clId="{FB0C0CEF-2B21-4170-93A3-08E1C10E48E4}" dt="2023-07-10T10:59:42.391" v="8896" actId="21"/>
        <pc:sldMkLst>
          <pc:docMk/>
          <pc:sldMk cId="2142674001" sldId="269"/>
        </pc:sldMkLst>
        <pc:spChg chg="mod">
          <ac:chgData name="Martin Raden" userId="d21e7243-07c5-411e-ad1a-f94fd0090710" providerId="ADAL" clId="{FB0C0CEF-2B21-4170-93A3-08E1C10E48E4}" dt="2023-07-06T14:56:36.885" v="4434" actId="20577"/>
          <ac:spMkLst>
            <pc:docMk/>
            <pc:sldMk cId="2142674001" sldId="269"/>
            <ac:spMk id="2" creationId="{AA8C40BB-4BC4-E75E-501C-A44B3E2E676A}"/>
          </ac:spMkLst>
        </pc:spChg>
        <pc:spChg chg="mod">
          <ac:chgData name="Martin Raden" userId="d21e7243-07c5-411e-ad1a-f94fd0090710" providerId="ADAL" clId="{FB0C0CEF-2B21-4170-93A3-08E1C10E48E4}" dt="2023-07-06T14:56:49.983" v="4438"/>
          <ac:spMkLst>
            <pc:docMk/>
            <pc:sldMk cId="2142674001" sldId="269"/>
            <ac:spMk id="3" creationId="{EAEA0708-D75A-F081-4100-949B70CB6426}"/>
          </ac:spMkLst>
        </pc:spChg>
        <pc:spChg chg="add del">
          <ac:chgData name="Martin Raden" userId="d21e7243-07c5-411e-ad1a-f94fd0090710" providerId="ADAL" clId="{FB0C0CEF-2B21-4170-93A3-08E1C10E48E4}" dt="2023-07-10T10:58:28.661" v="8875" actId="22"/>
          <ac:spMkLst>
            <pc:docMk/>
            <pc:sldMk cId="2142674001" sldId="269"/>
            <ac:spMk id="8" creationId="{B9464CFF-CA15-5E8B-3134-D9F1B73B3B5B}"/>
          </ac:spMkLst>
        </pc:spChg>
        <pc:spChg chg="add del mod">
          <ac:chgData name="Martin Raden" userId="d21e7243-07c5-411e-ad1a-f94fd0090710" providerId="ADAL" clId="{FB0C0CEF-2B21-4170-93A3-08E1C10E48E4}" dt="2023-07-10T10:59:42.391" v="8896" actId="21"/>
          <ac:spMkLst>
            <pc:docMk/>
            <pc:sldMk cId="2142674001" sldId="269"/>
            <ac:spMk id="10" creationId="{55A1A4F9-1A2D-D009-4509-639D42C6C5C3}"/>
          </ac:spMkLst>
        </pc:spChg>
        <pc:picChg chg="add del mod ord">
          <ac:chgData name="Martin Raden" userId="d21e7243-07c5-411e-ad1a-f94fd0090710" providerId="ADAL" clId="{FB0C0CEF-2B21-4170-93A3-08E1C10E48E4}" dt="2023-07-10T10:59:42.391" v="8896" actId="21"/>
          <ac:picMkLst>
            <pc:docMk/>
            <pc:sldMk cId="2142674001" sldId="269"/>
            <ac:picMk id="12" creationId="{C30028F7-CBE0-F575-FDF5-E9FE9CBC8AC8}"/>
          </ac:picMkLst>
        </pc:picChg>
      </pc:sldChg>
      <pc:sldChg chg="addSp delSp modSp new mod modClrScheme chgLayout">
        <pc:chgData name="Martin Raden" userId="d21e7243-07c5-411e-ad1a-f94fd0090710" providerId="ADAL" clId="{FB0C0CEF-2B21-4170-93A3-08E1C10E48E4}" dt="2023-07-07T07:49:47.343" v="4475" actId="20577"/>
        <pc:sldMkLst>
          <pc:docMk/>
          <pc:sldMk cId="152093102" sldId="270"/>
        </pc:sldMkLst>
        <pc:spChg chg="del mod ord">
          <ac:chgData name="Martin Raden" userId="d21e7243-07c5-411e-ad1a-f94fd0090710" providerId="ADAL" clId="{FB0C0CEF-2B21-4170-93A3-08E1C10E48E4}" dt="2023-07-07T07:49:37.203" v="4451" actId="700"/>
          <ac:spMkLst>
            <pc:docMk/>
            <pc:sldMk cId="152093102" sldId="270"/>
            <ac:spMk id="2" creationId="{7574895A-6E59-7566-0331-BF07C063E8A0}"/>
          </ac:spMkLst>
        </pc:spChg>
        <pc:spChg chg="del mod ord">
          <ac:chgData name="Martin Raden" userId="d21e7243-07c5-411e-ad1a-f94fd0090710" providerId="ADAL" clId="{FB0C0CEF-2B21-4170-93A3-08E1C10E48E4}" dt="2023-07-07T07:49:37.203" v="4451" actId="700"/>
          <ac:spMkLst>
            <pc:docMk/>
            <pc:sldMk cId="152093102" sldId="270"/>
            <ac:spMk id="3" creationId="{3EDDA2D4-9B76-51AF-1E18-96A3DAA198BB}"/>
          </ac:spMkLst>
        </pc:spChg>
        <pc:spChg chg="mod ord">
          <ac:chgData name="Martin Raden" userId="d21e7243-07c5-411e-ad1a-f94fd0090710" providerId="ADAL" clId="{FB0C0CEF-2B21-4170-93A3-08E1C10E48E4}" dt="2023-07-07T07:49:37.203" v="4451" actId="700"/>
          <ac:spMkLst>
            <pc:docMk/>
            <pc:sldMk cId="152093102" sldId="270"/>
            <ac:spMk id="4" creationId="{9929FA13-83D2-C4DA-CDCB-7DC0F7F6F337}"/>
          </ac:spMkLst>
        </pc:spChg>
        <pc:spChg chg="mod ord">
          <ac:chgData name="Martin Raden" userId="d21e7243-07c5-411e-ad1a-f94fd0090710" providerId="ADAL" clId="{FB0C0CEF-2B21-4170-93A3-08E1C10E48E4}" dt="2023-07-07T07:49:37.203" v="4451" actId="700"/>
          <ac:spMkLst>
            <pc:docMk/>
            <pc:sldMk cId="152093102" sldId="270"/>
            <ac:spMk id="5" creationId="{33BA2E67-1459-CD3E-C7FE-707371CA5BD2}"/>
          </ac:spMkLst>
        </pc:spChg>
        <pc:spChg chg="mod ord">
          <ac:chgData name="Martin Raden" userId="d21e7243-07c5-411e-ad1a-f94fd0090710" providerId="ADAL" clId="{FB0C0CEF-2B21-4170-93A3-08E1C10E48E4}" dt="2023-07-07T07:49:37.203" v="4451" actId="700"/>
          <ac:spMkLst>
            <pc:docMk/>
            <pc:sldMk cId="152093102" sldId="270"/>
            <ac:spMk id="6" creationId="{59465208-273C-3E8E-E4D2-27ACA7028CE3}"/>
          </ac:spMkLst>
        </pc:spChg>
        <pc:spChg chg="add mod ord">
          <ac:chgData name="Martin Raden" userId="d21e7243-07c5-411e-ad1a-f94fd0090710" providerId="ADAL" clId="{FB0C0CEF-2B21-4170-93A3-08E1C10E48E4}" dt="2023-07-07T07:49:47.343" v="4475" actId="20577"/>
          <ac:spMkLst>
            <pc:docMk/>
            <pc:sldMk cId="152093102" sldId="270"/>
            <ac:spMk id="7" creationId="{80CCDED8-0804-CAE3-1902-EBAE876AB7E9}"/>
          </ac:spMkLst>
        </pc:spChg>
        <pc:spChg chg="add mod ord">
          <ac:chgData name="Martin Raden" userId="d21e7243-07c5-411e-ad1a-f94fd0090710" providerId="ADAL" clId="{FB0C0CEF-2B21-4170-93A3-08E1C10E48E4}" dt="2023-07-07T07:49:37.203" v="4451" actId="700"/>
          <ac:spMkLst>
            <pc:docMk/>
            <pc:sldMk cId="152093102" sldId="270"/>
            <ac:spMk id="8" creationId="{46D1D500-FCCF-A3A6-80BA-AE10359CD867}"/>
          </ac:spMkLst>
        </pc:spChg>
      </pc:sldChg>
      <pc:sldChg chg="new del">
        <pc:chgData name="Martin Raden" userId="d21e7243-07c5-411e-ad1a-f94fd0090710" providerId="ADAL" clId="{FB0C0CEF-2B21-4170-93A3-08E1C10E48E4}" dt="2023-07-07T07:50:29.459" v="4479" actId="47"/>
        <pc:sldMkLst>
          <pc:docMk/>
          <pc:sldMk cId="1831464143" sldId="271"/>
        </pc:sldMkLst>
      </pc:sldChg>
      <pc:sldChg chg="add del">
        <pc:chgData name="Martin Raden" userId="d21e7243-07c5-411e-ad1a-f94fd0090710" providerId="ADAL" clId="{FB0C0CEF-2B21-4170-93A3-08E1C10E48E4}" dt="2023-07-07T07:51:58.354" v="4519" actId="47"/>
        <pc:sldMkLst>
          <pc:docMk/>
          <pc:sldMk cId="1099264828" sldId="272"/>
        </pc:sldMkLst>
      </pc:sldChg>
      <pc:sldChg chg="modSp add mod modNotesTx">
        <pc:chgData name="Martin Raden" userId="d21e7243-07c5-411e-ad1a-f94fd0090710" providerId="ADAL" clId="{FB0C0CEF-2B21-4170-93A3-08E1C10E48E4}" dt="2023-07-13T07:48:48.223" v="13123" actId="20577"/>
        <pc:sldMkLst>
          <pc:docMk/>
          <pc:sldMk cId="2045725242" sldId="273"/>
        </pc:sldMkLst>
        <pc:spChg chg="mod">
          <ac:chgData name="Martin Raden" userId="d21e7243-07c5-411e-ad1a-f94fd0090710" providerId="ADAL" clId="{FB0C0CEF-2B21-4170-93A3-08E1C10E48E4}" dt="2023-07-13T07:48:48.223" v="13123" actId="20577"/>
          <ac:spMkLst>
            <pc:docMk/>
            <pc:sldMk cId="2045725242" sldId="273"/>
            <ac:spMk id="2" creationId="{57CA8032-1907-EFD6-A394-1E408F0F210D}"/>
          </ac:spMkLst>
        </pc:spChg>
        <pc:spChg chg="mod">
          <ac:chgData name="Martin Raden" userId="d21e7243-07c5-411e-ad1a-f94fd0090710" providerId="ADAL" clId="{FB0C0CEF-2B21-4170-93A3-08E1C10E48E4}" dt="2023-07-07T07:50:39.941" v="4481" actId="20577"/>
          <ac:spMkLst>
            <pc:docMk/>
            <pc:sldMk cId="2045725242" sldId="273"/>
            <ac:spMk id="3" creationId="{53AFF2A9-84D3-0B6F-29D7-5FE0F4718F18}"/>
          </ac:spMkLst>
        </pc:spChg>
      </pc:sldChg>
      <pc:sldChg chg="addSp delSp modSp new mod modClrScheme modAnim chgLayout">
        <pc:chgData name="Martin Raden" userId="d21e7243-07c5-411e-ad1a-f94fd0090710" providerId="ADAL" clId="{FB0C0CEF-2B21-4170-93A3-08E1C10E48E4}" dt="2023-07-07T08:42:54.342" v="6102" actId="20577"/>
        <pc:sldMkLst>
          <pc:docMk/>
          <pc:sldMk cId="450084374" sldId="274"/>
        </pc:sldMkLst>
        <pc:spChg chg="del mod ord">
          <ac:chgData name="Martin Raden" userId="d21e7243-07c5-411e-ad1a-f94fd0090710" providerId="ADAL" clId="{FB0C0CEF-2B21-4170-93A3-08E1C10E48E4}" dt="2023-07-07T07:54:37.169" v="4528" actId="700"/>
          <ac:spMkLst>
            <pc:docMk/>
            <pc:sldMk cId="450084374" sldId="274"/>
            <ac:spMk id="2" creationId="{DE53DEE8-08E7-74DE-4262-25AA96CB9F33}"/>
          </ac:spMkLst>
        </pc:spChg>
        <pc:spChg chg="del mod ord">
          <ac:chgData name="Martin Raden" userId="d21e7243-07c5-411e-ad1a-f94fd0090710" providerId="ADAL" clId="{FB0C0CEF-2B21-4170-93A3-08E1C10E48E4}" dt="2023-07-07T07:54:37.169" v="4528" actId="700"/>
          <ac:spMkLst>
            <pc:docMk/>
            <pc:sldMk cId="450084374" sldId="274"/>
            <ac:spMk id="3" creationId="{B730BEA5-6EDE-8E1A-A844-396DE56FCF55}"/>
          </ac:spMkLst>
        </pc:spChg>
        <pc:spChg chg="mod ord">
          <ac:chgData name="Martin Raden" userId="d21e7243-07c5-411e-ad1a-f94fd0090710" providerId="ADAL" clId="{FB0C0CEF-2B21-4170-93A3-08E1C10E48E4}" dt="2023-07-07T07:54:37.169" v="4528" actId="700"/>
          <ac:spMkLst>
            <pc:docMk/>
            <pc:sldMk cId="450084374" sldId="274"/>
            <ac:spMk id="4" creationId="{8FBC5BE9-5459-1982-EF17-1A6539B956DF}"/>
          </ac:spMkLst>
        </pc:spChg>
        <pc:spChg chg="mod ord">
          <ac:chgData name="Martin Raden" userId="d21e7243-07c5-411e-ad1a-f94fd0090710" providerId="ADAL" clId="{FB0C0CEF-2B21-4170-93A3-08E1C10E48E4}" dt="2023-07-07T07:54:37.169" v="4528" actId="700"/>
          <ac:spMkLst>
            <pc:docMk/>
            <pc:sldMk cId="450084374" sldId="274"/>
            <ac:spMk id="5" creationId="{F170FE26-65A6-F641-32CB-0DD577B446B3}"/>
          </ac:spMkLst>
        </pc:spChg>
        <pc:spChg chg="mod ord">
          <ac:chgData name="Martin Raden" userId="d21e7243-07c5-411e-ad1a-f94fd0090710" providerId="ADAL" clId="{FB0C0CEF-2B21-4170-93A3-08E1C10E48E4}" dt="2023-07-07T07:54:37.169" v="4528" actId="700"/>
          <ac:spMkLst>
            <pc:docMk/>
            <pc:sldMk cId="450084374" sldId="274"/>
            <ac:spMk id="6" creationId="{E31BEA46-625B-4546-C46D-E36474F9BF8B}"/>
          </ac:spMkLst>
        </pc:spChg>
        <pc:spChg chg="add mod ord">
          <ac:chgData name="Martin Raden" userId="d21e7243-07c5-411e-ad1a-f94fd0090710" providerId="ADAL" clId="{FB0C0CEF-2B21-4170-93A3-08E1C10E48E4}" dt="2023-07-07T08:42:54.342" v="6102" actId="20577"/>
          <ac:spMkLst>
            <pc:docMk/>
            <pc:sldMk cId="450084374" sldId="274"/>
            <ac:spMk id="7" creationId="{818B9048-34BB-9A4F-26CD-1FAAC6455E4C}"/>
          </ac:spMkLst>
        </pc:spChg>
        <pc:spChg chg="add mod ord">
          <ac:chgData name="Martin Raden" userId="d21e7243-07c5-411e-ad1a-f94fd0090710" providerId="ADAL" clId="{FB0C0CEF-2B21-4170-93A3-08E1C10E48E4}" dt="2023-07-07T08:06:15.066" v="5245" actId="108"/>
          <ac:spMkLst>
            <pc:docMk/>
            <pc:sldMk cId="450084374" sldId="274"/>
            <ac:spMk id="8" creationId="{BD8CA534-EC8D-AB72-329E-2DA253FEEB21}"/>
          </ac:spMkLst>
        </pc:spChg>
        <pc:spChg chg="add mod">
          <ac:chgData name="Martin Raden" userId="d21e7243-07c5-411e-ad1a-f94fd0090710" providerId="ADAL" clId="{FB0C0CEF-2B21-4170-93A3-08E1C10E48E4}" dt="2023-07-07T08:36:58.857" v="6001" actId="688"/>
          <ac:spMkLst>
            <pc:docMk/>
            <pc:sldMk cId="450084374" sldId="274"/>
            <ac:spMk id="9" creationId="{A1832807-9782-74B3-B815-BF591F88B2B7}"/>
          </ac:spMkLst>
        </pc:spChg>
      </pc:sldChg>
      <pc:sldChg chg="addSp delSp modSp new mod setBg modAnim">
        <pc:chgData name="Martin Raden" userId="d21e7243-07c5-411e-ad1a-f94fd0090710" providerId="ADAL" clId="{FB0C0CEF-2B21-4170-93A3-08E1C10E48E4}" dt="2023-07-07T08:39:26.820" v="6049"/>
        <pc:sldMkLst>
          <pc:docMk/>
          <pc:sldMk cId="3154219525" sldId="275"/>
        </pc:sldMkLst>
        <pc:spChg chg="mod">
          <ac:chgData name="Martin Raden" userId="d21e7243-07c5-411e-ad1a-f94fd0090710" providerId="ADAL" clId="{FB0C0CEF-2B21-4170-93A3-08E1C10E48E4}" dt="2023-07-07T08:16:37.117" v="5492"/>
          <ac:spMkLst>
            <pc:docMk/>
            <pc:sldMk cId="3154219525" sldId="275"/>
            <ac:spMk id="2" creationId="{9FDEC7A2-106E-7062-9677-DF15051AA152}"/>
          </ac:spMkLst>
        </pc:spChg>
        <pc:spChg chg="mod">
          <ac:chgData name="Martin Raden" userId="d21e7243-07c5-411e-ad1a-f94fd0090710" providerId="ADAL" clId="{FB0C0CEF-2B21-4170-93A3-08E1C10E48E4}" dt="2023-07-07T08:28:30.354" v="5707" actId="108"/>
          <ac:spMkLst>
            <pc:docMk/>
            <pc:sldMk cId="3154219525" sldId="275"/>
            <ac:spMk id="3" creationId="{AFD080E4-FDCD-20B7-4F08-1DCD6A260685}"/>
          </ac:spMkLst>
        </pc:spChg>
        <pc:spChg chg="mod">
          <ac:chgData name="Martin Raden" userId="d21e7243-07c5-411e-ad1a-f94fd0090710" providerId="ADAL" clId="{FB0C0CEF-2B21-4170-93A3-08E1C10E48E4}" dt="2023-07-07T08:16:37.117" v="5492"/>
          <ac:spMkLst>
            <pc:docMk/>
            <pc:sldMk cId="3154219525" sldId="275"/>
            <ac:spMk id="4" creationId="{83167169-A925-3791-2C62-AC5398B212B0}"/>
          </ac:spMkLst>
        </pc:spChg>
        <pc:spChg chg="mod">
          <ac:chgData name="Martin Raden" userId="d21e7243-07c5-411e-ad1a-f94fd0090710" providerId="ADAL" clId="{FB0C0CEF-2B21-4170-93A3-08E1C10E48E4}" dt="2023-07-07T08:16:37.117" v="5492"/>
          <ac:spMkLst>
            <pc:docMk/>
            <pc:sldMk cId="3154219525" sldId="275"/>
            <ac:spMk id="5" creationId="{CEEFF1DA-58A1-476C-64D0-AC877856606F}"/>
          </ac:spMkLst>
        </pc:spChg>
        <pc:spChg chg="mod">
          <ac:chgData name="Martin Raden" userId="d21e7243-07c5-411e-ad1a-f94fd0090710" providerId="ADAL" clId="{FB0C0CEF-2B21-4170-93A3-08E1C10E48E4}" dt="2023-07-07T08:16:37.117" v="5492"/>
          <ac:spMkLst>
            <pc:docMk/>
            <pc:sldMk cId="3154219525" sldId="275"/>
            <ac:spMk id="6" creationId="{D483A643-429F-30B9-5893-1E13288ED663}"/>
          </ac:spMkLst>
        </pc:spChg>
        <pc:spChg chg="add mod">
          <ac:chgData name="Martin Raden" userId="d21e7243-07c5-411e-ad1a-f94fd0090710" providerId="ADAL" clId="{FB0C0CEF-2B21-4170-93A3-08E1C10E48E4}" dt="2023-07-07T08:25:38.430" v="5703" actId="20577"/>
          <ac:spMkLst>
            <pc:docMk/>
            <pc:sldMk cId="3154219525" sldId="275"/>
            <ac:spMk id="11" creationId="{8C50F979-5D03-0CE6-4BF8-893644643547}"/>
          </ac:spMkLst>
        </pc:spChg>
        <pc:spChg chg="add mod">
          <ac:chgData name="Martin Raden" userId="d21e7243-07c5-411e-ad1a-f94fd0090710" providerId="ADAL" clId="{FB0C0CEF-2B21-4170-93A3-08E1C10E48E4}" dt="2023-07-07T08:22:01.921" v="5661" actId="1076"/>
          <ac:spMkLst>
            <pc:docMk/>
            <pc:sldMk cId="3154219525" sldId="275"/>
            <ac:spMk id="14" creationId="{2F655360-091D-E1B0-5B56-2EF7FF7222FA}"/>
          </ac:spMkLst>
        </pc:spChg>
        <pc:spChg chg="add del mod">
          <ac:chgData name="Martin Raden" userId="d21e7243-07c5-411e-ad1a-f94fd0090710" providerId="ADAL" clId="{FB0C0CEF-2B21-4170-93A3-08E1C10E48E4}" dt="2023-07-07T08:20:42.558" v="5618" actId="478"/>
          <ac:spMkLst>
            <pc:docMk/>
            <pc:sldMk cId="3154219525" sldId="275"/>
            <ac:spMk id="15" creationId="{8237B37E-8A40-EB3F-8133-E526BACCA7B8}"/>
          </ac:spMkLst>
        </pc:spChg>
        <pc:spChg chg="add mod">
          <ac:chgData name="Martin Raden" userId="d21e7243-07c5-411e-ad1a-f94fd0090710" providerId="ADAL" clId="{FB0C0CEF-2B21-4170-93A3-08E1C10E48E4}" dt="2023-07-07T08:38:08.398" v="6028" actId="20577"/>
          <ac:spMkLst>
            <pc:docMk/>
            <pc:sldMk cId="3154219525" sldId="275"/>
            <ac:spMk id="16" creationId="{AE1FDBE9-811E-C6A6-2FDD-C51B235246CE}"/>
          </ac:spMkLst>
        </pc:spChg>
        <pc:picChg chg="add mod">
          <ac:chgData name="Martin Raden" userId="d21e7243-07c5-411e-ad1a-f94fd0090710" providerId="ADAL" clId="{FB0C0CEF-2B21-4170-93A3-08E1C10E48E4}" dt="2023-07-07T08:22:04.913" v="5672" actId="1036"/>
          <ac:picMkLst>
            <pc:docMk/>
            <pc:sldMk cId="3154219525" sldId="275"/>
            <ac:picMk id="8" creationId="{CAA7E0E2-5530-E2C3-500C-CE86FB2496E9}"/>
          </ac:picMkLst>
        </pc:picChg>
        <pc:picChg chg="add del mod">
          <ac:chgData name="Martin Raden" userId="d21e7243-07c5-411e-ad1a-f94fd0090710" providerId="ADAL" clId="{FB0C0CEF-2B21-4170-93A3-08E1C10E48E4}" dt="2023-07-07T08:15:36.944" v="5473" actId="478"/>
          <ac:picMkLst>
            <pc:docMk/>
            <pc:sldMk cId="3154219525" sldId="275"/>
            <ac:picMk id="10" creationId="{342C1178-ABC4-6FD4-7BED-E9C9A268D203}"/>
          </ac:picMkLst>
        </pc:picChg>
        <pc:picChg chg="add del">
          <ac:chgData name="Martin Raden" userId="d21e7243-07c5-411e-ad1a-f94fd0090710" providerId="ADAL" clId="{FB0C0CEF-2B21-4170-93A3-08E1C10E48E4}" dt="2023-07-07T08:16:13.016" v="5482" actId="478"/>
          <ac:picMkLst>
            <pc:docMk/>
            <pc:sldMk cId="3154219525" sldId="275"/>
            <ac:picMk id="13" creationId="{84EDEC7C-95CE-CA0B-904C-72B8AA7A73E2}"/>
          </ac:picMkLst>
        </pc:picChg>
      </pc:sldChg>
      <pc:sldChg chg="modSp add mod">
        <pc:chgData name="Martin Raden" userId="d21e7243-07c5-411e-ad1a-f94fd0090710" providerId="ADAL" clId="{FB0C0CEF-2B21-4170-93A3-08E1C10E48E4}" dt="2023-07-07T08:38:18.656" v="6035" actId="20577"/>
        <pc:sldMkLst>
          <pc:docMk/>
          <pc:sldMk cId="3305683341" sldId="276"/>
        </pc:sldMkLst>
        <pc:spChg chg="mod">
          <ac:chgData name="Martin Raden" userId="d21e7243-07c5-411e-ad1a-f94fd0090710" providerId="ADAL" clId="{FB0C0CEF-2B21-4170-93A3-08E1C10E48E4}" dt="2023-07-07T08:22:36.218" v="5675" actId="20577"/>
          <ac:spMkLst>
            <pc:docMk/>
            <pc:sldMk cId="3305683341" sldId="276"/>
            <ac:spMk id="2" creationId="{9FDEC7A2-106E-7062-9677-DF15051AA152}"/>
          </ac:spMkLst>
        </pc:spChg>
        <pc:spChg chg="mod">
          <ac:chgData name="Martin Raden" userId="d21e7243-07c5-411e-ad1a-f94fd0090710" providerId="ADAL" clId="{FB0C0CEF-2B21-4170-93A3-08E1C10E48E4}" dt="2023-07-07T08:28:36.746" v="5708" actId="108"/>
          <ac:spMkLst>
            <pc:docMk/>
            <pc:sldMk cId="3305683341" sldId="276"/>
            <ac:spMk id="3" creationId="{AFD080E4-FDCD-20B7-4F08-1DCD6A260685}"/>
          </ac:spMkLst>
        </pc:spChg>
        <pc:spChg chg="mod">
          <ac:chgData name="Martin Raden" userId="d21e7243-07c5-411e-ad1a-f94fd0090710" providerId="ADAL" clId="{FB0C0CEF-2B21-4170-93A3-08E1C10E48E4}" dt="2023-07-07T08:25:08.007" v="5695" actId="20577"/>
          <ac:spMkLst>
            <pc:docMk/>
            <pc:sldMk cId="3305683341" sldId="276"/>
            <ac:spMk id="11" creationId="{8C50F979-5D03-0CE6-4BF8-893644643547}"/>
          </ac:spMkLst>
        </pc:spChg>
        <pc:spChg chg="mod">
          <ac:chgData name="Martin Raden" userId="d21e7243-07c5-411e-ad1a-f94fd0090710" providerId="ADAL" clId="{FB0C0CEF-2B21-4170-93A3-08E1C10E48E4}" dt="2023-07-07T08:24:51.089" v="5689" actId="20577"/>
          <ac:spMkLst>
            <pc:docMk/>
            <pc:sldMk cId="3305683341" sldId="276"/>
            <ac:spMk id="14" creationId="{2F655360-091D-E1B0-5B56-2EF7FF7222FA}"/>
          </ac:spMkLst>
        </pc:spChg>
        <pc:spChg chg="mod">
          <ac:chgData name="Martin Raden" userId="d21e7243-07c5-411e-ad1a-f94fd0090710" providerId="ADAL" clId="{FB0C0CEF-2B21-4170-93A3-08E1C10E48E4}" dt="2023-07-07T08:38:18.656" v="6035" actId="20577"/>
          <ac:spMkLst>
            <pc:docMk/>
            <pc:sldMk cId="3305683341" sldId="276"/>
            <ac:spMk id="16" creationId="{AE1FDBE9-811E-C6A6-2FDD-C51B235246CE}"/>
          </ac:spMkLst>
        </pc:spChg>
      </pc:sldChg>
      <pc:sldChg chg="addSp delSp modSp add mod setBg modAnim">
        <pc:chgData name="Martin Raden" userId="d21e7243-07c5-411e-ad1a-f94fd0090710" providerId="ADAL" clId="{FB0C0CEF-2B21-4170-93A3-08E1C10E48E4}" dt="2023-07-12T13:13:33.933" v="13101" actId="478"/>
        <pc:sldMkLst>
          <pc:docMk/>
          <pc:sldMk cId="3211996393" sldId="277"/>
        </pc:sldMkLst>
        <pc:spChg chg="mod">
          <ac:chgData name="Martin Raden" userId="d21e7243-07c5-411e-ad1a-f94fd0090710" providerId="ADAL" clId="{FB0C0CEF-2B21-4170-93A3-08E1C10E48E4}" dt="2023-07-07T08:26:35.031" v="5706" actId="20577"/>
          <ac:spMkLst>
            <pc:docMk/>
            <pc:sldMk cId="3211996393" sldId="277"/>
            <ac:spMk id="2" creationId="{9FDEC7A2-106E-7062-9677-DF15051AA152}"/>
          </ac:spMkLst>
        </pc:spChg>
        <pc:spChg chg="mod">
          <ac:chgData name="Martin Raden" userId="d21e7243-07c5-411e-ad1a-f94fd0090710" providerId="ADAL" clId="{FB0C0CEF-2B21-4170-93A3-08E1C10E48E4}" dt="2023-07-07T08:39:01.875" v="6047" actId="207"/>
          <ac:spMkLst>
            <pc:docMk/>
            <pc:sldMk cId="3211996393" sldId="277"/>
            <ac:spMk id="3" creationId="{AFD080E4-FDCD-20B7-4F08-1DCD6A260685}"/>
          </ac:spMkLst>
        </pc:spChg>
        <pc:spChg chg="add del">
          <ac:chgData name="Martin Raden" userId="d21e7243-07c5-411e-ad1a-f94fd0090710" providerId="ADAL" clId="{FB0C0CEF-2B21-4170-93A3-08E1C10E48E4}" dt="2023-07-07T08:33:00.650" v="5865"/>
          <ac:spMkLst>
            <pc:docMk/>
            <pc:sldMk cId="3211996393" sldId="277"/>
            <ac:spMk id="10" creationId="{383F9515-F9D6-79C3-8092-ECD71B5BC68C}"/>
          </ac:spMkLst>
        </pc:spChg>
        <pc:spChg chg="mod">
          <ac:chgData name="Martin Raden" userId="d21e7243-07c5-411e-ad1a-f94fd0090710" providerId="ADAL" clId="{FB0C0CEF-2B21-4170-93A3-08E1C10E48E4}" dt="2023-07-07T08:33:54.449" v="5925" actId="1037"/>
          <ac:spMkLst>
            <pc:docMk/>
            <pc:sldMk cId="3211996393" sldId="277"/>
            <ac:spMk id="11" creationId="{8C50F979-5D03-0CE6-4BF8-893644643547}"/>
          </ac:spMkLst>
        </pc:spChg>
        <pc:spChg chg="add del">
          <ac:chgData name="Martin Raden" userId="d21e7243-07c5-411e-ad1a-f94fd0090710" providerId="ADAL" clId="{FB0C0CEF-2B21-4170-93A3-08E1C10E48E4}" dt="2023-07-07T08:33:07.130" v="5872"/>
          <ac:spMkLst>
            <pc:docMk/>
            <pc:sldMk cId="3211996393" sldId="277"/>
            <ac:spMk id="12" creationId="{BED8FD96-DDA4-9B40-D5AC-779E44D44CD4}"/>
          </ac:spMkLst>
        </pc:spChg>
        <pc:spChg chg="mod">
          <ac:chgData name="Martin Raden" userId="d21e7243-07c5-411e-ad1a-f94fd0090710" providerId="ADAL" clId="{FB0C0CEF-2B21-4170-93A3-08E1C10E48E4}" dt="2023-07-07T08:38:42.398" v="6045" actId="1037"/>
          <ac:spMkLst>
            <pc:docMk/>
            <pc:sldMk cId="3211996393" sldId="277"/>
            <ac:spMk id="14" creationId="{2F655360-091D-E1B0-5B56-2EF7FF7222FA}"/>
          </ac:spMkLst>
        </pc:spChg>
        <pc:spChg chg="add del">
          <ac:chgData name="Martin Raden" userId="d21e7243-07c5-411e-ad1a-f94fd0090710" providerId="ADAL" clId="{FB0C0CEF-2B21-4170-93A3-08E1C10E48E4}" dt="2023-07-12T13:13:33.933" v="13101" actId="478"/>
          <ac:spMkLst>
            <pc:docMk/>
            <pc:sldMk cId="3211996393" sldId="277"/>
            <ac:spMk id="15" creationId="{AB69CA8D-6312-864A-29F5-8CEB7D4B5FA0}"/>
          </ac:spMkLst>
        </pc:spChg>
        <pc:spChg chg="mod">
          <ac:chgData name="Martin Raden" userId="d21e7243-07c5-411e-ad1a-f94fd0090710" providerId="ADAL" clId="{FB0C0CEF-2B21-4170-93A3-08E1C10E48E4}" dt="2023-07-07T08:38:35.504" v="6042" actId="20577"/>
          <ac:spMkLst>
            <pc:docMk/>
            <pc:sldMk cId="3211996393" sldId="277"/>
            <ac:spMk id="16" creationId="{AE1FDBE9-811E-C6A6-2FDD-C51B235246CE}"/>
          </ac:spMkLst>
        </pc:spChg>
        <pc:picChg chg="del">
          <ac:chgData name="Martin Raden" userId="d21e7243-07c5-411e-ad1a-f94fd0090710" providerId="ADAL" clId="{FB0C0CEF-2B21-4170-93A3-08E1C10E48E4}" dt="2023-07-07T08:32:41.608" v="5862" actId="478"/>
          <ac:picMkLst>
            <pc:docMk/>
            <pc:sldMk cId="3211996393" sldId="277"/>
            <ac:picMk id="8" creationId="{CAA7E0E2-5530-E2C3-500C-CE86FB2496E9}"/>
          </ac:picMkLst>
        </pc:picChg>
        <pc:picChg chg="add">
          <ac:chgData name="Martin Raden" userId="d21e7243-07c5-411e-ad1a-f94fd0090710" providerId="ADAL" clId="{FB0C0CEF-2B21-4170-93A3-08E1C10E48E4}" dt="2023-07-07T08:32:41.974" v="5863" actId="22"/>
          <ac:picMkLst>
            <pc:docMk/>
            <pc:sldMk cId="3211996393" sldId="277"/>
            <ac:picMk id="9" creationId="{F6CDC8A4-540B-EFCC-D3BE-F3ED25A6549E}"/>
          </ac:picMkLst>
        </pc:picChg>
      </pc:sldChg>
      <pc:sldChg chg="addSp delSp modSp add mod delAnim modAnim">
        <pc:chgData name="Martin Raden" userId="d21e7243-07c5-411e-ad1a-f94fd0090710" providerId="ADAL" clId="{FB0C0CEF-2B21-4170-93A3-08E1C10E48E4}" dt="2023-07-07T09:05:15.771" v="6713" actId="6549"/>
        <pc:sldMkLst>
          <pc:docMk/>
          <pc:sldMk cId="1603988740" sldId="278"/>
        </pc:sldMkLst>
        <pc:spChg chg="mod">
          <ac:chgData name="Martin Raden" userId="d21e7243-07c5-411e-ad1a-f94fd0090710" providerId="ADAL" clId="{FB0C0CEF-2B21-4170-93A3-08E1C10E48E4}" dt="2023-07-07T08:43:32.967" v="6122" actId="20577"/>
          <ac:spMkLst>
            <pc:docMk/>
            <pc:sldMk cId="1603988740" sldId="278"/>
            <ac:spMk id="7" creationId="{818B9048-34BB-9A4F-26CD-1FAAC6455E4C}"/>
          </ac:spMkLst>
        </pc:spChg>
        <pc:spChg chg="mod">
          <ac:chgData name="Martin Raden" userId="d21e7243-07c5-411e-ad1a-f94fd0090710" providerId="ADAL" clId="{FB0C0CEF-2B21-4170-93A3-08E1C10E48E4}" dt="2023-07-07T09:05:15.771" v="6713" actId="6549"/>
          <ac:spMkLst>
            <pc:docMk/>
            <pc:sldMk cId="1603988740" sldId="278"/>
            <ac:spMk id="8" creationId="{BD8CA534-EC8D-AB72-329E-2DA253FEEB21}"/>
          </ac:spMkLst>
        </pc:spChg>
        <pc:spChg chg="add mod">
          <ac:chgData name="Martin Raden" userId="d21e7243-07c5-411e-ad1a-f94fd0090710" providerId="ADAL" clId="{FB0C0CEF-2B21-4170-93A3-08E1C10E48E4}" dt="2023-07-07T08:59:15.495" v="6651" actId="1076"/>
          <ac:spMkLst>
            <pc:docMk/>
            <pc:sldMk cId="1603988740" sldId="278"/>
            <ac:spMk id="9" creationId="{244D67D8-6A8C-F68B-B8F0-F8B24B713EB6}"/>
          </ac:spMkLst>
        </pc:spChg>
        <pc:spChg chg="del">
          <ac:chgData name="Martin Raden" userId="d21e7243-07c5-411e-ad1a-f94fd0090710" providerId="ADAL" clId="{FB0C0CEF-2B21-4170-93A3-08E1C10E48E4}" dt="2023-07-07T08:50:33.203" v="6562" actId="478"/>
          <ac:spMkLst>
            <pc:docMk/>
            <pc:sldMk cId="1603988740" sldId="278"/>
            <ac:spMk id="9" creationId="{A1832807-9782-74B3-B815-BF591F88B2B7}"/>
          </ac:spMkLst>
        </pc:spChg>
        <pc:spChg chg="add mod">
          <ac:chgData name="Martin Raden" userId="d21e7243-07c5-411e-ad1a-f94fd0090710" providerId="ADAL" clId="{FB0C0CEF-2B21-4170-93A3-08E1C10E48E4}" dt="2023-07-07T09:01:45.704" v="6672" actId="164"/>
          <ac:spMkLst>
            <pc:docMk/>
            <pc:sldMk cId="1603988740" sldId="278"/>
            <ac:spMk id="10" creationId="{905B4056-F517-4429-D654-0294B359046A}"/>
          </ac:spMkLst>
        </pc:spChg>
        <pc:spChg chg="add mod">
          <ac:chgData name="Martin Raden" userId="d21e7243-07c5-411e-ad1a-f94fd0090710" providerId="ADAL" clId="{FB0C0CEF-2B21-4170-93A3-08E1C10E48E4}" dt="2023-07-07T09:01:45.704" v="6672" actId="164"/>
          <ac:spMkLst>
            <pc:docMk/>
            <pc:sldMk cId="1603988740" sldId="278"/>
            <ac:spMk id="11" creationId="{9D8C0161-41EA-657A-CA0A-22209309A718}"/>
          </ac:spMkLst>
        </pc:spChg>
        <pc:grpChg chg="add mod">
          <ac:chgData name="Martin Raden" userId="d21e7243-07c5-411e-ad1a-f94fd0090710" providerId="ADAL" clId="{FB0C0CEF-2B21-4170-93A3-08E1C10E48E4}" dt="2023-07-07T09:01:45.704" v="6672" actId="164"/>
          <ac:grpSpMkLst>
            <pc:docMk/>
            <pc:sldMk cId="1603988740" sldId="278"/>
            <ac:grpSpMk id="12" creationId="{79133008-8BEC-6DE8-E7D0-9BF0FEDF65C1}"/>
          </ac:grpSpMkLst>
        </pc:grpChg>
        <pc:picChg chg="add del mod">
          <ac:chgData name="Martin Raden" userId="d21e7243-07c5-411e-ad1a-f94fd0090710" providerId="ADAL" clId="{FB0C0CEF-2B21-4170-93A3-08E1C10E48E4}" dt="2023-07-07T09:02:46.328" v="6676" actId="478"/>
          <ac:picMkLst>
            <pc:docMk/>
            <pc:sldMk cId="1603988740" sldId="278"/>
            <ac:picMk id="3" creationId="{B1C2A961-7318-35EA-110A-F5033D6E7F80}"/>
          </ac:picMkLst>
        </pc:picChg>
        <pc:picChg chg="add mod ord">
          <ac:chgData name="Martin Raden" userId="d21e7243-07c5-411e-ad1a-f94fd0090710" providerId="ADAL" clId="{FB0C0CEF-2B21-4170-93A3-08E1C10E48E4}" dt="2023-07-07T09:02:57.161" v="6682" actId="1037"/>
          <ac:picMkLst>
            <pc:docMk/>
            <pc:sldMk cId="1603988740" sldId="278"/>
            <ac:picMk id="14" creationId="{8C551981-D3C9-C228-6CFA-F18A5831C888}"/>
          </ac:picMkLst>
        </pc:picChg>
      </pc:sldChg>
      <pc:sldChg chg="addSp modSp new mod modAnim">
        <pc:chgData name="Martin Raden" userId="d21e7243-07c5-411e-ad1a-f94fd0090710" providerId="ADAL" clId="{FB0C0CEF-2B21-4170-93A3-08E1C10E48E4}" dt="2023-07-07T09:23:41.351" v="7301"/>
        <pc:sldMkLst>
          <pc:docMk/>
          <pc:sldMk cId="4222395878" sldId="279"/>
        </pc:sldMkLst>
        <pc:spChg chg="mod">
          <ac:chgData name="Martin Raden" userId="d21e7243-07c5-411e-ad1a-f94fd0090710" providerId="ADAL" clId="{FB0C0CEF-2B21-4170-93A3-08E1C10E48E4}" dt="2023-07-07T09:06:48.575" v="6740" actId="20577"/>
          <ac:spMkLst>
            <pc:docMk/>
            <pc:sldMk cId="4222395878" sldId="279"/>
            <ac:spMk id="2" creationId="{9241FE9A-DE3A-BDC2-6D37-415B770EBF79}"/>
          </ac:spMkLst>
        </pc:spChg>
        <pc:spChg chg="mod">
          <ac:chgData name="Martin Raden" userId="d21e7243-07c5-411e-ad1a-f94fd0090710" providerId="ADAL" clId="{FB0C0CEF-2B21-4170-93A3-08E1C10E48E4}" dt="2023-07-07T09:23:04.524" v="7295" actId="20577"/>
          <ac:spMkLst>
            <pc:docMk/>
            <pc:sldMk cId="4222395878" sldId="279"/>
            <ac:spMk id="3" creationId="{9F70CAA8-4780-7AA8-612C-19FCDF96565D}"/>
          </ac:spMkLst>
        </pc:spChg>
        <pc:picChg chg="add mod">
          <ac:chgData name="Martin Raden" userId="d21e7243-07c5-411e-ad1a-f94fd0090710" providerId="ADAL" clId="{FB0C0CEF-2B21-4170-93A3-08E1C10E48E4}" dt="2023-07-07T09:23:12.596" v="7300" actId="1037"/>
          <ac:picMkLst>
            <pc:docMk/>
            <pc:sldMk cId="4222395878" sldId="279"/>
            <ac:picMk id="8" creationId="{3383791B-E904-7B50-8CD5-2380BFE41F08}"/>
          </ac:picMkLst>
        </pc:picChg>
      </pc:sldChg>
      <pc:sldChg chg="modSp new mod modAnim">
        <pc:chgData name="Martin Raden" userId="d21e7243-07c5-411e-ad1a-f94fd0090710" providerId="ADAL" clId="{FB0C0CEF-2B21-4170-93A3-08E1C10E48E4}" dt="2023-07-07T09:36:22.722" v="7877" actId="368"/>
        <pc:sldMkLst>
          <pc:docMk/>
          <pc:sldMk cId="1951369464" sldId="280"/>
        </pc:sldMkLst>
        <pc:spChg chg="mod">
          <ac:chgData name="Martin Raden" userId="d21e7243-07c5-411e-ad1a-f94fd0090710" providerId="ADAL" clId="{FB0C0CEF-2B21-4170-93A3-08E1C10E48E4}" dt="2023-07-07T09:24:35.704" v="7325" actId="20577"/>
          <ac:spMkLst>
            <pc:docMk/>
            <pc:sldMk cId="1951369464" sldId="280"/>
            <ac:spMk id="2" creationId="{AAF9D0C7-BB11-CD27-8180-2B656F0F28CE}"/>
          </ac:spMkLst>
        </pc:spChg>
        <pc:spChg chg="mod">
          <ac:chgData name="Martin Raden" userId="d21e7243-07c5-411e-ad1a-f94fd0090710" providerId="ADAL" clId="{FB0C0CEF-2B21-4170-93A3-08E1C10E48E4}" dt="2023-07-07T09:36:22.722" v="7877" actId="368"/>
          <ac:spMkLst>
            <pc:docMk/>
            <pc:sldMk cId="1951369464" sldId="280"/>
            <ac:spMk id="3" creationId="{EE35AA35-7FAB-5B3B-38E4-E1A82F1B3040}"/>
          </ac:spMkLst>
        </pc:spChg>
      </pc:sldChg>
      <pc:sldChg chg="addSp delSp modSp new mod modClrScheme modAnim chgLayout">
        <pc:chgData name="Martin Raden" userId="d21e7243-07c5-411e-ad1a-f94fd0090710" providerId="ADAL" clId="{FB0C0CEF-2B21-4170-93A3-08E1C10E48E4}" dt="2023-07-07T09:49:35.895" v="8345" actId="20577"/>
        <pc:sldMkLst>
          <pc:docMk/>
          <pc:sldMk cId="805239347" sldId="281"/>
        </pc:sldMkLst>
        <pc:spChg chg="mod ord">
          <ac:chgData name="Martin Raden" userId="d21e7243-07c5-411e-ad1a-f94fd0090710" providerId="ADAL" clId="{FB0C0CEF-2B21-4170-93A3-08E1C10E48E4}" dt="2023-07-07T09:38:28.987" v="7931" actId="700"/>
          <ac:spMkLst>
            <pc:docMk/>
            <pc:sldMk cId="805239347" sldId="281"/>
            <ac:spMk id="2" creationId="{C2C452AE-733A-0E52-3704-BDCEEEA64935}"/>
          </ac:spMkLst>
        </pc:spChg>
        <pc:spChg chg="del mod ord">
          <ac:chgData name="Martin Raden" userId="d21e7243-07c5-411e-ad1a-f94fd0090710" providerId="ADAL" clId="{FB0C0CEF-2B21-4170-93A3-08E1C10E48E4}" dt="2023-07-07T09:38:28.987" v="7931" actId="700"/>
          <ac:spMkLst>
            <pc:docMk/>
            <pc:sldMk cId="805239347" sldId="281"/>
            <ac:spMk id="3" creationId="{E4169197-1C83-433B-D8A4-4DE5E493577A}"/>
          </ac:spMkLst>
        </pc:spChg>
        <pc:spChg chg="mod ord">
          <ac:chgData name="Martin Raden" userId="d21e7243-07c5-411e-ad1a-f94fd0090710" providerId="ADAL" clId="{FB0C0CEF-2B21-4170-93A3-08E1C10E48E4}" dt="2023-07-07T09:38:28.987" v="7931" actId="700"/>
          <ac:spMkLst>
            <pc:docMk/>
            <pc:sldMk cId="805239347" sldId="281"/>
            <ac:spMk id="4" creationId="{3371C29A-C569-9A45-AC1F-8F834F98FF87}"/>
          </ac:spMkLst>
        </pc:spChg>
        <pc:spChg chg="mod ord">
          <ac:chgData name="Martin Raden" userId="d21e7243-07c5-411e-ad1a-f94fd0090710" providerId="ADAL" clId="{FB0C0CEF-2B21-4170-93A3-08E1C10E48E4}" dt="2023-07-07T09:38:28.987" v="7931" actId="700"/>
          <ac:spMkLst>
            <pc:docMk/>
            <pc:sldMk cId="805239347" sldId="281"/>
            <ac:spMk id="5" creationId="{EF68F03A-33CA-9FDD-6816-331D6E9620DB}"/>
          </ac:spMkLst>
        </pc:spChg>
        <pc:spChg chg="mod ord">
          <ac:chgData name="Martin Raden" userId="d21e7243-07c5-411e-ad1a-f94fd0090710" providerId="ADAL" clId="{FB0C0CEF-2B21-4170-93A3-08E1C10E48E4}" dt="2023-07-07T09:38:28.987" v="7931" actId="700"/>
          <ac:spMkLst>
            <pc:docMk/>
            <pc:sldMk cId="805239347" sldId="281"/>
            <ac:spMk id="6" creationId="{1698AE93-4F98-D015-8347-22079D2EFDE8}"/>
          </ac:spMkLst>
        </pc:spChg>
        <pc:spChg chg="add mod ord">
          <ac:chgData name="Martin Raden" userId="d21e7243-07c5-411e-ad1a-f94fd0090710" providerId="ADAL" clId="{FB0C0CEF-2B21-4170-93A3-08E1C10E48E4}" dt="2023-07-07T09:49:31.406" v="8341" actId="20577"/>
          <ac:spMkLst>
            <pc:docMk/>
            <pc:sldMk cId="805239347" sldId="281"/>
            <ac:spMk id="7" creationId="{7193BC60-9D69-9C19-512D-82A34644A808}"/>
          </ac:spMkLst>
        </pc:spChg>
        <pc:spChg chg="add mod ord">
          <ac:chgData name="Martin Raden" userId="d21e7243-07c5-411e-ad1a-f94fd0090710" providerId="ADAL" clId="{FB0C0CEF-2B21-4170-93A3-08E1C10E48E4}" dt="2023-07-07T09:49:35.895" v="8345" actId="20577"/>
          <ac:spMkLst>
            <pc:docMk/>
            <pc:sldMk cId="805239347" sldId="281"/>
            <ac:spMk id="8" creationId="{055F8923-F92C-CBA1-E39C-998EA28631EB}"/>
          </ac:spMkLst>
        </pc:spChg>
      </pc:sldChg>
      <pc:sldChg chg="modSp new mod">
        <pc:chgData name="Martin Raden" userId="d21e7243-07c5-411e-ad1a-f94fd0090710" providerId="ADAL" clId="{FB0C0CEF-2B21-4170-93A3-08E1C10E48E4}" dt="2023-07-07T09:56:02.615" v="8402" actId="20577"/>
        <pc:sldMkLst>
          <pc:docMk/>
          <pc:sldMk cId="3004178863" sldId="282"/>
        </pc:sldMkLst>
        <pc:spChg chg="mod">
          <ac:chgData name="Martin Raden" userId="d21e7243-07c5-411e-ad1a-f94fd0090710" providerId="ADAL" clId="{FB0C0CEF-2B21-4170-93A3-08E1C10E48E4}" dt="2023-07-07T09:56:02.615" v="8402" actId="20577"/>
          <ac:spMkLst>
            <pc:docMk/>
            <pc:sldMk cId="3004178863" sldId="282"/>
            <ac:spMk id="2" creationId="{244CAE52-EC8E-BEB4-F97C-4432AF7D13D7}"/>
          </ac:spMkLst>
        </pc:spChg>
      </pc:sldChg>
      <pc:sldChg chg="addSp delSp modSp new mod modClrScheme modAnim chgLayout">
        <pc:chgData name="Martin Raden" userId="d21e7243-07c5-411e-ad1a-f94fd0090710" providerId="ADAL" clId="{FB0C0CEF-2B21-4170-93A3-08E1C10E48E4}" dt="2023-07-10T13:37:15.176" v="11659"/>
        <pc:sldMkLst>
          <pc:docMk/>
          <pc:sldMk cId="33753918" sldId="283"/>
        </pc:sldMkLst>
        <pc:spChg chg="del mod ord">
          <ac:chgData name="Martin Raden" userId="d21e7243-07c5-411e-ad1a-f94fd0090710" providerId="ADAL" clId="{FB0C0CEF-2B21-4170-93A3-08E1C10E48E4}" dt="2023-07-07T09:56:47.110" v="8406" actId="700"/>
          <ac:spMkLst>
            <pc:docMk/>
            <pc:sldMk cId="33753918" sldId="283"/>
            <ac:spMk id="2" creationId="{52905726-97F6-ECB3-95C6-520B134C098D}"/>
          </ac:spMkLst>
        </pc:spChg>
        <pc:spChg chg="del mod ord">
          <ac:chgData name="Martin Raden" userId="d21e7243-07c5-411e-ad1a-f94fd0090710" providerId="ADAL" clId="{FB0C0CEF-2B21-4170-93A3-08E1C10E48E4}" dt="2023-07-07T09:56:47.110" v="8406" actId="700"/>
          <ac:spMkLst>
            <pc:docMk/>
            <pc:sldMk cId="33753918" sldId="283"/>
            <ac:spMk id="3" creationId="{27C70A70-B12B-AB53-1E41-838CEB2A940E}"/>
          </ac:spMkLst>
        </pc:spChg>
        <pc:spChg chg="mod ord">
          <ac:chgData name="Martin Raden" userId="d21e7243-07c5-411e-ad1a-f94fd0090710" providerId="ADAL" clId="{FB0C0CEF-2B21-4170-93A3-08E1C10E48E4}" dt="2023-07-07T09:56:47.110" v="8406" actId="700"/>
          <ac:spMkLst>
            <pc:docMk/>
            <pc:sldMk cId="33753918" sldId="283"/>
            <ac:spMk id="4" creationId="{2D90E328-BE5C-F7DE-3220-4FA2BD3249E9}"/>
          </ac:spMkLst>
        </pc:spChg>
        <pc:spChg chg="mod ord">
          <ac:chgData name="Martin Raden" userId="d21e7243-07c5-411e-ad1a-f94fd0090710" providerId="ADAL" clId="{FB0C0CEF-2B21-4170-93A3-08E1C10E48E4}" dt="2023-07-07T09:56:47.110" v="8406" actId="700"/>
          <ac:spMkLst>
            <pc:docMk/>
            <pc:sldMk cId="33753918" sldId="283"/>
            <ac:spMk id="5" creationId="{1E0B3157-7F92-D1EC-6231-76546461F790}"/>
          </ac:spMkLst>
        </pc:spChg>
        <pc:spChg chg="mod ord">
          <ac:chgData name="Martin Raden" userId="d21e7243-07c5-411e-ad1a-f94fd0090710" providerId="ADAL" clId="{FB0C0CEF-2B21-4170-93A3-08E1C10E48E4}" dt="2023-07-07T09:56:47.110" v="8406" actId="700"/>
          <ac:spMkLst>
            <pc:docMk/>
            <pc:sldMk cId="33753918" sldId="283"/>
            <ac:spMk id="6" creationId="{87F8066C-104C-0B23-9786-38E0D3A069D5}"/>
          </ac:spMkLst>
        </pc:spChg>
        <pc:spChg chg="add mod ord">
          <ac:chgData name="Martin Raden" userId="d21e7243-07c5-411e-ad1a-f94fd0090710" providerId="ADAL" clId="{FB0C0CEF-2B21-4170-93A3-08E1C10E48E4}" dt="2023-07-07T09:57:02.132" v="8443" actId="5793"/>
          <ac:spMkLst>
            <pc:docMk/>
            <pc:sldMk cId="33753918" sldId="283"/>
            <ac:spMk id="7" creationId="{6E97CE6C-D1C1-A603-7015-84F049A0ACDB}"/>
          </ac:spMkLst>
        </pc:spChg>
        <pc:spChg chg="add mod ord">
          <ac:chgData name="Martin Raden" userId="d21e7243-07c5-411e-ad1a-f94fd0090710" providerId="ADAL" clId="{FB0C0CEF-2B21-4170-93A3-08E1C10E48E4}" dt="2023-07-07T10:16:05.909" v="8852" actId="20577"/>
          <ac:spMkLst>
            <pc:docMk/>
            <pc:sldMk cId="33753918" sldId="283"/>
            <ac:spMk id="8" creationId="{65A0584D-E997-E946-7A40-9C386EAC0E94}"/>
          </ac:spMkLst>
        </pc:spChg>
        <pc:spChg chg="add mod">
          <ac:chgData name="Martin Raden" userId="d21e7243-07c5-411e-ad1a-f94fd0090710" providerId="ADAL" clId="{FB0C0CEF-2B21-4170-93A3-08E1C10E48E4}" dt="2023-07-10T13:34:32.429" v="11656" actId="1038"/>
          <ac:spMkLst>
            <pc:docMk/>
            <pc:sldMk cId="33753918" sldId="283"/>
            <ac:spMk id="9" creationId="{5696DD79-DED7-FDCB-A4F1-23266C2ADFCA}"/>
          </ac:spMkLst>
        </pc:spChg>
        <pc:picChg chg="add mod">
          <ac:chgData name="Martin Raden" userId="d21e7243-07c5-411e-ad1a-f94fd0090710" providerId="ADAL" clId="{FB0C0CEF-2B21-4170-93A3-08E1C10E48E4}" dt="2023-07-07T10:16:17.815" v="8854" actId="1076"/>
          <ac:picMkLst>
            <pc:docMk/>
            <pc:sldMk cId="33753918" sldId="283"/>
            <ac:picMk id="3" creationId="{28BC5FD3-0A6F-4120-31F6-14B6DE8186A0}"/>
          </ac:picMkLst>
        </pc:picChg>
      </pc:sldChg>
      <pc:sldChg chg="addSp delSp modSp new mod modClrScheme modAnim chgLayout">
        <pc:chgData name="Martin Raden" userId="d21e7243-07c5-411e-ad1a-f94fd0090710" providerId="ADAL" clId="{FB0C0CEF-2B21-4170-93A3-08E1C10E48E4}" dt="2023-07-10T11:20:04.052" v="9797" actId="20577"/>
        <pc:sldMkLst>
          <pc:docMk/>
          <pc:sldMk cId="204433657" sldId="284"/>
        </pc:sldMkLst>
        <pc:spChg chg="del mod ord">
          <ac:chgData name="Martin Raden" userId="d21e7243-07c5-411e-ad1a-f94fd0090710" providerId="ADAL" clId="{FB0C0CEF-2B21-4170-93A3-08E1C10E48E4}" dt="2023-07-10T10:59:48.568" v="8898" actId="700"/>
          <ac:spMkLst>
            <pc:docMk/>
            <pc:sldMk cId="204433657" sldId="284"/>
            <ac:spMk id="2" creationId="{CEDA4969-530E-59B9-DAE4-7C9F3200F096}"/>
          </ac:spMkLst>
        </pc:spChg>
        <pc:spChg chg="del mod ord">
          <ac:chgData name="Martin Raden" userId="d21e7243-07c5-411e-ad1a-f94fd0090710" providerId="ADAL" clId="{FB0C0CEF-2B21-4170-93A3-08E1C10E48E4}" dt="2023-07-10T10:59:48.568" v="8898" actId="700"/>
          <ac:spMkLst>
            <pc:docMk/>
            <pc:sldMk cId="204433657" sldId="284"/>
            <ac:spMk id="3" creationId="{A81996F0-C5DC-6538-5805-D038F4B2403B}"/>
          </ac:spMkLst>
        </pc:spChg>
        <pc:spChg chg="mod ord">
          <ac:chgData name="Martin Raden" userId="d21e7243-07c5-411e-ad1a-f94fd0090710" providerId="ADAL" clId="{FB0C0CEF-2B21-4170-93A3-08E1C10E48E4}" dt="2023-07-10T10:59:48.568" v="8898" actId="700"/>
          <ac:spMkLst>
            <pc:docMk/>
            <pc:sldMk cId="204433657" sldId="284"/>
            <ac:spMk id="4" creationId="{ACE06C10-6541-971B-C302-61823922121B}"/>
          </ac:spMkLst>
        </pc:spChg>
        <pc:spChg chg="mod ord">
          <ac:chgData name="Martin Raden" userId="d21e7243-07c5-411e-ad1a-f94fd0090710" providerId="ADAL" clId="{FB0C0CEF-2B21-4170-93A3-08E1C10E48E4}" dt="2023-07-10T10:59:48.568" v="8898" actId="700"/>
          <ac:spMkLst>
            <pc:docMk/>
            <pc:sldMk cId="204433657" sldId="284"/>
            <ac:spMk id="5" creationId="{E52B69B5-828B-6AED-E798-82A6C78CD7F6}"/>
          </ac:spMkLst>
        </pc:spChg>
        <pc:spChg chg="mod ord">
          <ac:chgData name="Martin Raden" userId="d21e7243-07c5-411e-ad1a-f94fd0090710" providerId="ADAL" clId="{FB0C0CEF-2B21-4170-93A3-08E1C10E48E4}" dt="2023-07-10T10:59:48.568" v="8898" actId="700"/>
          <ac:spMkLst>
            <pc:docMk/>
            <pc:sldMk cId="204433657" sldId="284"/>
            <ac:spMk id="6" creationId="{7FCF6364-41C1-1CAD-5B80-E8B1891C0B6A}"/>
          </ac:spMkLst>
        </pc:spChg>
        <pc:spChg chg="add mod ord">
          <ac:chgData name="Martin Raden" userId="d21e7243-07c5-411e-ad1a-f94fd0090710" providerId="ADAL" clId="{FB0C0CEF-2B21-4170-93A3-08E1C10E48E4}" dt="2023-07-10T11:20:04.052" v="9797" actId="20577"/>
          <ac:spMkLst>
            <pc:docMk/>
            <pc:sldMk cId="204433657" sldId="284"/>
            <ac:spMk id="7" creationId="{9E5D5CB6-DD9F-C61C-9DE6-DEAD341471BA}"/>
          </ac:spMkLst>
        </pc:spChg>
        <pc:spChg chg="add del mod ord">
          <ac:chgData name="Martin Raden" userId="d21e7243-07c5-411e-ad1a-f94fd0090710" providerId="ADAL" clId="{FB0C0CEF-2B21-4170-93A3-08E1C10E48E4}" dt="2023-07-10T11:15:42.905" v="9691" actId="207"/>
          <ac:spMkLst>
            <pc:docMk/>
            <pc:sldMk cId="204433657" sldId="284"/>
            <ac:spMk id="8" creationId="{C8232C0E-5B24-E5A3-5280-8A5C952D4692}"/>
          </ac:spMkLst>
        </pc:spChg>
        <pc:spChg chg="add del mod topLvl">
          <ac:chgData name="Martin Raden" userId="d21e7243-07c5-411e-ad1a-f94fd0090710" providerId="ADAL" clId="{FB0C0CEF-2B21-4170-93A3-08E1C10E48E4}" dt="2023-07-10T11:09:47.272" v="9398" actId="21"/>
          <ac:spMkLst>
            <pc:docMk/>
            <pc:sldMk cId="204433657" sldId="284"/>
            <ac:spMk id="10" creationId="{59E78437-FF47-10CD-206E-773E0B396E1B}"/>
          </ac:spMkLst>
        </pc:spChg>
        <pc:spChg chg="add del mod">
          <ac:chgData name="Martin Raden" userId="d21e7243-07c5-411e-ad1a-f94fd0090710" providerId="ADAL" clId="{FB0C0CEF-2B21-4170-93A3-08E1C10E48E4}" dt="2023-07-10T11:00:27.987" v="8946" actId="478"/>
          <ac:spMkLst>
            <pc:docMk/>
            <pc:sldMk cId="204433657" sldId="284"/>
            <ac:spMk id="12" creationId="{09F59472-0619-0FCF-5E02-E2940761A1EE}"/>
          </ac:spMkLst>
        </pc:spChg>
        <pc:spChg chg="add mod">
          <ac:chgData name="Martin Raden" userId="d21e7243-07c5-411e-ad1a-f94fd0090710" providerId="ADAL" clId="{FB0C0CEF-2B21-4170-93A3-08E1C10E48E4}" dt="2023-07-10T11:15:17.884" v="9690" actId="14100"/>
          <ac:spMkLst>
            <pc:docMk/>
            <pc:sldMk cId="204433657" sldId="284"/>
            <ac:spMk id="20" creationId="{A75C8F77-23F7-5AC1-04F8-BD0D95CFE900}"/>
          </ac:spMkLst>
        </pc:spChg>
        <pc:grpChg chg="add del mod">
          <ac:chgData name="Martin Raden" userId="d21e7243-07c5-411e-ad1a-f94fd0090710" providerId="ADAL" clId="{FB0C0CEF-2B21-4170-93A3-08E1C10E48E4}" dt="2023-07-10T11:06:36.244" v="9208" actId="165"/>
          <ac:grpSpMkLst>
            <pc:docMk/>
            <pc:sldMk cId="204433657" sldId="284"/>
            <ac:grpSpMk id="19" creationId="{04BB5992-4127-D451-A3BB-C468D9FF2045}"/>
          </ac:grpSpMkLst>
        </pc:grpChg>
        <pc:grpChg chg="add del mod">
          <ac:chgData name="Martin Raden" userId="d21e7243-07c5-411e-ad1a-f94fd0090710" providerId="ADAL" clId="{FB0C0CEF-2B21-4170-93A3-08E1C10E48E4}" dt="2023-07-10T11:09:47.272" v="9398" actId="21"/>
          <ac:grpSpMkLst>
            <pc:docMk/>
            <pc:sldMk cId="204433657" sldId="284"/>
            <ac:grpSpMk id="21" creationId="{FDCE7F39-71D6-F3BF-98D4-BC1C152D127D}"/>
          </ac:grpSpMkLst>
        </pc:grpChg>
        <pc:picChg chg="add del mod">
          <ac:chgData name="Martin Raden" userId="d21e7243-07c5-411e-ad1a-f94fd0090710" providerId="ADAL" clId="{FB0C0CEF-2B21-4170-93A3-08E1C10E48E4}" dt="2023-07-10T11:00:22.514" v="8943" actId="478"/>
          <ac:picMkLst>
            <pc:docMk/>
            <pc:sldMk cId="204433657" sldId="284"/>
            <ac:picMk id="9" creationId="{15D99162-E2F5-D0D4-D6B4-09EBD14FBE58}"/>
          </ac:picMkLst>
        </pc:picChg>
        <pc:picChg chg="add del mod">
          <ac:chgData name="Martin Raden" userId="d21e7243-07c5-411e-ad1a-f94fd0090710" providerId="ADAL" clId="{FB0C0CEF-2B21-4170-93A3-08E1C10E48E4}" dt="2023-07-10T11:00:27.987" v="8946" actId="478"/>
          <ac:picMkLst>
            <pc:docMk/>
            <pc:sldMk cId="204433657" sldId="284"/>
            <ac:picMk id="11" creationId="{7E0DA301-5DC7-F796-6BB6-6D1DE18051E1}"/>
          </ac:picMkLst>
        </pc:picChg>
        <pc:picChg chg="add del mod">
          <ac:chgData name="Martin Raden" userId="d21e7243-07c5-411e-ad1a-f94fd0090710" providerId="ADAL" clId="{FB0C0CEF-2B21-4170-93A3-08E1C10E48E4}" dt="2023-07-10T11:00:36.148" v="8953"/>
          <ac:picMkLst>
            <pc:docMk/>
            <pc:sldMk cId="204433657" sldId="284"/>
            <ac:picMk id="14" creationId="{134CE06C-3608-B9C7-581B-5AB455497FD5}"/>
          </ac:picMkLst>
        </pc:picChg>
        <pc:picChg chg="add del mod">
          <ac:chgData name="Martin Raden" userId="d21e7243-07c5-411e-ad1a-f94fd0090710" providerId="ADAL" clId="{FB0C0CEF-2B21-4170-93A3-08E1C10E48E4}" dt="2023-07-10T11:00:38.474" v="8958"/>
          <ac:picMkLst>
            <pc:docMk/>
            <pc:sldMk cId="204433657" sldId="284"/>
            <ac:picMk id="16" creationId="{492CD14B-1F6F-29DB-2977-FDBF849E0C64}"/>
          </ac:picMkLst>
        </pc:picChg>
        <pc:picChg chg="add del mod ord topLvl">
          <ac:chgData name="Martin Raden" userId="d21e7243-07c5-411e-ad1a-f94fd0090710" providerId="ADAL" clId="{FB0C0CEF-2B21-4170-93A3-08E1C10E48E4}" dt="2023-07-10T11:09:47.272" v="9398" actId="21"/>
          <ac:picMkLst>
            <pc:docMk/>
            <pc:sldMk cId="204433657" sldId="284"/>
            <ac:picMk id="18" creationId="{75EBEF55-61FC-2BD5-659D-57B0A8FE36B7}"/>
          </ac:picMkLst>
        </pc:picChg>
      </pc:sldChg>
      <pc:sldChg chg="addSp delSp modSp new mod modAnim">
        <pc:chgData name="Martin Raden" userId="d21e7243-07c5-411e-ad1a-f94fd0090710" providerId="ADAL" clId="{FB0C0CEF-2B21-4170-93A3-08E1C10E48E4}" dt="2023-07-10T11:20:25.403" v="9800"/>
        <pc:sldMkLst>
          <pc:docMk/>
          <pc:sldMk cId="4275203606" sldId="285"/>
        </pc:sldMkLst>
        <pc:spChg chg="mod">
          <ac:chgData name="Martin Raden" userId="d21e7243-07c5-411e-ad1a-f94fd0090710" providerId="ADAL" clId="{FB0C0CEF-2B21-4170-93A3-08E1C10E48E4}" dt="2023-07-10T11:10:00.643" v="9429" actId="20577"/>
          <ac:spMkLst>
            <pc:docMk/>
            <pc:sldMk cId="4275203606" sldId="285"/>
            <ac:spMk id="2" creationId="{299F65DF-94DD-D0A9-135A-7A1061227138}"/>
          </ac:spMkLst>
        </pc:spChg>
        <pc:spChg chg="mod">
          <ac:chgData name="Martin Raden" userId="d21e7243-07c5-411e-ad1a-f94fd0090710" providerId="ADAL" clId="{FB0C0CEF-2B21-4170-93A3-08E1C10E48E4}" dt="2023-07-10T11:18:22.593" v="9768" actId="2710"/>
          <ac:spMkLst>
            <pc:docMk/>
            <pc:sldMk cId="4275203606" sldId="285"/>
            <ac:spMk id="3" creationId="{FB7818D4-BDC5-CE8F-E5A5-345819A0BCCB}"/>
          </ac:spMkLst>
        </pc:spChg>
        <pc:spChg chg="add mod">
          <ac:chgData name="Martin Raden" userId="d21e7243-07c5-411e-ad1a-f94fd0090710" providerId="ADAL" clId="{FB0C0CEF-2B21-4170-93A3-08E1C10E48E4}" dt="2023-07-10T11:14:28.003" v="9680" actId="1035"/>
          <ac:spMkLst>
            <pc:docMk/>
            <pc:sldMk cId="4275203606" sldId="285"/>
            <ac:spMk id="8" creationId="{542CA4C1-8367-CA59-9E45-73D0457C4129}"/>
          </ac:spMkLst>
        </pc:spChg>
        <pc:picChg chg="add del mod">
          <ac:chgData name="Martin Raden" userId="d21e7243-07c5-411e-ad1a-f94fd0090710" providerId="ADAL" clId="{FB0C0CEF-2B21-4170-93A3-08E1C10E48E4}" dt="2023-07-10T11:10:28.557" v="9465" actId="478"/>
          <ac:picMkLst>
            <pc:docMk/>
            <pc:sldMk cId="4275203606" sldId="285"/>
            <ac:picMk id="7" creationId="{7E2AC033-4412-771A-35EB-6CB17428FD25}"/>
          </ac:picMkLst>
        </pc:picChg>
        <pc:picChg chg="add mod ord">
          <ac:chgData name="Martin Raden" userId="d21e7243-07c5-411e-ad1a-f94fd0090710" providerId="ADAL" clId="{FB0C0CEF-2B21-4170-93A3-08E1C10E48E4}" dt="2023-07-10T11:14:28.003" v="9680" actId="1035"/>
          <ac:picMkLst>
            <pc:docMk/>
            <pc:sldMk cId="4275203606" sldId="285"/>
            <ac:picMk id="10" creationId="{1582C846-EE54-973D-6CA9-06BBA6A1AD09}"/>
          </ac:picMkLst>
        </pc:picChg>
      </pc:sldChg>
      <pc:sldChg chg="addSp delSp modSp new mod delAnim modAnim">
        <pc:chgData name="Martin Raden" userId="d21e7243-07c5-411e-ad1a-f94fd0090710" providerId="ADAL" clId="{FB0C0CEF-2B21-4170-93A3-08E1C10E48E4}" dt="2023-07-10T14:02:02.692" v="12126" actId="1035"/>
        <pc:sldMkLst>
          <pc:docMk/>
          <pc:sldMk cId="2575203890" sldId="286"/>
        </pc:sldMkLst>
        <pc:spChg chg="mod">
          <ac:chgData name="Martin Raden" userId="d21e7243-07c5-411e-ad1a-f94fd0090710" providerId="ADAL" clId="{FB0C0CEF-2B21-4170-93A3-08E1C10E48E4}" dt="2023-07-10T11:27:49.650" v="9875" actId="20577"/>
          <ac:spMkLst>
            <pc:docMk/>
            <pc:sldMk cId="2575203890" sldId="286"/>
            <ac:spMk id="2" creationId="{2BD8783E-0893-B123-B56B-8E1AD452DC73}"/>
          </ac:spMkLst>
        </pc:spChg>
        <pc:spChg chg="mod">
          <ac:chgData name="Martin Raden" userId="d21e7243-07c5-411e-ad1a-f94fd0090710" providerId="ADAL" clId="{FB0C0CEF-2B21-4170-93A3-08E1C10E48E4}" dt="2023-07-10T12:58:33.454" v="11248" actId="207"/>
          <ac:spMkLst>
            <pc:docMk/>
            <pc:sldMk cId="2575203890" sldId="286"/>
            <ac:spMk id="3" creationId="{C8FF6710-631F-2741-65F3-1700A272B888}"/>
          </ac:spMkLst>
        </pc:spChg>
        <pc:spChg chg="add mod">
          <ac:chgData name="Martin Raden" userId="d21e7243-07c5-411e-ad1a-f94fd0090710" providerId="ADAL" clId="{FB0C0CEF-2B21-4170-93A3-08E1C10E48E4}" dt="2023-07-10T14:02:02.692" v="12126" actId="1035"/>
          <ac:spMkLst>
            <pc:docMk/>
            <pc:sldMk cId="2575203890" sldId="286"/>
            <ac:spMk id="9" creationId="{3F45287A-C614-E639-7DD9-14A4349D0E25}"/>
          </ac:spMkLst>
        </pc:spChg>
        <pc:spChg chg="add mod">
          <ac:chgData name="Martin Raden" userId="d21e7243-07c5-411e-ad1a-f94fd0090710" providerId="ADAL" clId="{FB0C0CEF-2B21-4170-93A3-08E1C10E48E4}" dt="2023-07-10T14:01:46.555" v="12120" actId="14100"/>
          <ac:spMkLst>
            <pc:docMk/>
            <pc:sldMk cId="2575203890" sldId="286"/>
            <ac:spMk id="10" creationId="{750F909F-EA39-717C-0A53-95E73F09356A}"/>
          </ac:spMkLst>
        </pc:spChg>
        <pc:spChg chg="add mod">
          <ac:chgData name="Martin Raden" userId="d21e7243-07c5-411e-ad1a-f94fd0090710" providerId="ADAL" clId="{FB0C0CEF-2B21-4170-93A3-08E1C10E48E4}" dt="2023-07-10T14:01:52.563" v="12122" actId="14100"/>
          <ac:spMkLst>
            <pc:docMk/>
            <pc:sldMk cId="2575203890" sldId="286"/>
            <ac:spMk id="11" creationId="{76868A45-87EB-0ED0-290A-E5885C1006BF}"/>
          </ac:spMkLst>
        </pc:spChg>
        <pc:spChg chg="add mod">
          <ac:chgData name="Martin Raden" userId="d21e7243-07c5-411e-ad1a-f94fd0090710" providerId="ADAL" clId="{FB0C0CEF-2B21-4170-93A3-08E1C10E48E4}" dt="2023-07-10T13:59:37.105" v="12013" actId="1037"/>
          <ac:spMkLst>
            <pc:docMk/>
            <pc:sldMk cId="2575203890" sldId="286"/>
            <ac:spMk id="19" creationId="{3580384D-974B-4D68-0602-E84AD9A12FF9}"/>
          </ac:spMkLst>
        </pc:spChg>
        <pc:spChg chg="add mod">
          <ac:chgData name="Martin Raden" userId="d21e7243-07c5-411e-ad1a-f94fd0090710" providerId="ADAL" clId="{FB0C0CEF-2B21-4170-93A3-08E1C10E48E4}" dt="2023-07-10T13:59:53.177" v="12055" actId="1037"/>
          <ac:spMkLst>
            <pc:docMk/>
            <pc:sldMk cId="2575203890" sldId="286"/>
            <ac:spMk id="20" creationId="{7715BE9D-BD47-7DA3-7F83-9B2BD0E57214}"/>
          </ac:spMkLst>
        </pc:spChg>
        <pc:spChg chg="add del mod">
          <ac:chgData name="Martin Raden" userId="d21e7243-07c5-411e-ad1a-f94fd0090710" providerId="ADAL" clId="{FB0C0CEF-2B21-4170-93A3-08E1C10E48E4}" dt="2023-07-10T13:00:29.326" v="11287" actId="478"/>
          <ac:spMkLst>
            <pc:docMk/>
            <pc:sldMk cId="2575203890" sldId="286"/>
            <ac:spMk id="21" creationId="{B3B1E141-A967-7246-2398-9325C978A84A}"/>
          </ac:spMkLst>
        </pc:spChg>
        <pc:spChg chg="add mod">
          <ac:chgData name="Martin Raden" userId="d21e7243-07c5-411e-ad1a-f94fd0090710" providerId="ADAL" clId="{FB0C0CEF-2B21-4170-93A3-08E1C10E48E4}" dt="2023-07-10T14:00:27.035" v="12103" actId="1076"/>
          <ac:spMkLst>
            <pc:docMk/>
            <pc:sldMk cId="2575203890" sldId="286"/>
            <ac:spMk id="22" creationId="{8CF457A1-D751-8D83-E404-1C8F04FB90E3}"/>
          </ac:spMkLst>
        </pc:spChg>
        <pc:spChg chg="add del">
          <ac:chgData name="Martin Raden" userId="d21e7243-07c5-411e-ad1a-f94fd0090710" providerId="ADAL" clId="{FB0C0CEF-2B21-4170-93A3-08E1C10E48E4}" dt="2023-07-10T13:43:41.823" v="11661" actId="22"/>
          <ac:spMkLst>
            <pc:docMk/>
            <pc:sldMk cId="2575203890" sldId="286"/>
            <ac:spMk id="24" creationId="{AEC15275-CEA6-4379-B7C6-A56A465EF57A}"/>
          </ac:spMkLst>
        </pc:spChg>
        <pc:spChg chg="add mod ord">
          <ac:chgData name="Martin Raden" userId="d21e7243-07c5-411e-ad1a-f94fd0090710" providerId="ADAL" clId="{FB0C0CEF-2B21-4170-93A3-08E1C10E48E4}" dt="2023-07-10T13:59:24.934" v="11981" actId="167"/>
          <ac:spMkLst>
            <pc:docMk/>
            <pc:sldMk cId="2575203890" sldId="286"/>
            <ac:spMk id="25" creationId="{3C0675C0-451B-F122-7086-0565460A5F63}"/>
          </ac:spMkLst>
        </pc:spChg>
        <pc:spChg chg="add mod">
          <ac:chgData name="Martin Raden" userId="d21e7243-07c5-411e-ad1a-f94fd0090710" providerId="ADAL" clId="{FB0C0CEF-2B21-4170-93A3-08E1C10E48E4}" dt="2023-07-10T13:47:06.307" v="11782" actId="1076"/>
          <ac:spMkLst>
            <pc:docMk/>
            <pc:sldMk cId="2575203890" sldId="286"/>
            <ac:spMk id="26" creationId="{5CDC2DF4-86D0-027D-E753-A40A63570E83}"/>
          </ac:spMkLst>
        </pc:spChg>
        <pc:picChg chg="add del mod">
          <ac:chgData name="Martin Raden" userId="d21e7243-07c5-411e-ad1a-f94fd0090710" providerId="ADAL" clId="{FB0C0CEF-2B21-4170-93A3-08E1C10E48E4}" dt="2023-07-10T13:58:26.329" v="11877" actId="478"/>
          <ac:picMkLst>
            <pc:docMk/>
            <pc:sldMk cId="2575203890" sldId="286"/>
            <ac:picMk id="8" creationId="{B4B4D0B6-9926-4EB1-A109-3FEFC63F965B}"/>
          </ac:picMkLst>
        </pc:picChg>
        <pc:picChg chg="add mod ord">
          <ac:chgData name="Martin Raden" userId="d21e7243-07c5-411e-ad1a-f94fd0090710" providerId="ADAL" clId="{FB0C0CEF-2B21-4170-93A3-08E1C10E48E4}" dt="2023-07-10T13:59:00.683" v="11937" actId="1038"/>
          <ac:picMkLst>
            <pc:docMk/>
            <pc:sldMk cId="2575203890" sldId="286"/>
            <ac:picMk id="28" creationId="{7C08FD49-FDEE-7837-519F-2F887BB0AE26}"/>
          </ac:picMkLst>
        </pc:picChg>
        <pc:cxnChg chg="add mod">
          <ac:chgData name="Martin Raden" userId="d21e7243-07c5-411e-ad1a-f94fd0090710" providerId="ADAL" clId="{FB0C0CEF-2B21-4170-93A3-08E1C10E48E4}" dt="2023-07-10T14:00:19.968" v="12102" actId="1038"/>
          <ac:cxnSpMkLst>
            <pc:docMk/>
            <pc:sldMk cId="2575203890" sldId="286"/>
            <ac:cxnSpMk id="13" creationId="{A48DE5DD-1EA5-5EFB-744C-A684FC02AACD}"/>
          </ac:cxnSpMkLst>
        </pc:cxnChg>
        <pc:cxnChg chg="add mod">
          <ac:chgData name="Martin Raden" userId="d21e7243-07c5-411e-ad1a-f94fd0090710" providerId="ADAL" clId="{FB0C0CEF-2B21-4170-93A3-08E1C10E48E4}" dt="2023-07-10T14:00:12.403" v="12094" actId="14100"/>
          <ac:cxnSpMkLst>
            <pc:docMk/>
            <pc:sldMk cId="2575203890" sldId="286"/>
            <ac:cxnSpMk id="15" creationId="{996131C5-EED0-275E-6842-382682D3AB14}"/>
          </ac:cxnSpMkLst>
        </pc:cxnChg>
        <pc:cxnChg chg="add mod">
          <ac:chgData name="Martin Raden" userId="d21e7243-07c5-411e-ad1a-f94fd0090710" providerId="ADAL" clId="{FB0C0CEF-2B21-4170-93A3-08E1C10E48E4}" dt="2023-07-10T14:00:00.185" v="12083" actId="1037"/>
          <ac:cxnSpMkLst>
            <pc:docMk/>
            <pc:sldMk cId="2575203890" sldId="286"/>
            <ac:cxnSpMk id="17" creationId="{5A868203-6AE2-C61C-FC8C-7C78B1BAEDCB}"/>
          </ac:cxnSpMkLst>
        </pc:cxnChg>
      </pc:sldChg>
      <pc:sldChg chg="modSp new mod ord modAnim">
        <pc:chgData name="Martin Raden" userId="d21e7243-07c5-411e-ad1a-f94fd0090710" providerId="ADAL" clId="{FB0C0CEF-2B21-4170-93A3-08E1C10E48E4}" dt="2023-07-10T12:38:52.444" v="10520" actId="20577"/>
        <pc:sldMkLst>
          <pc:docMk/>
          <pc:sldMk cId="2226216704" sldId="287"/>
        </pc:sldMkLst>
        <pc:spChg chg="mod">
          <ac:chgData name="Martin Raden" userId="d21e7243-07c5-411e-ad1a-f94fd0090710" providerId="ADAL" clId="{FB0C0CEF-2B21-4170-93A3-08E1C10E48E4}" dt="2023-07-10T11:29:03.439" v="9946" actId="20577"/>
          <ac:spMkLst>
            <pc:docMk/>
            <pc:sldMk cId="2226216704" sldId="287"/>
            <ac:spMk id="2" creationId="{F783CB3F-0C17-CFE5-188A-6C0C844E7820}"/>
          </ac:spMkLst>
        </pc:spChg>
        <pc:spChg chg="mod">
          <ac:chgData name="Martin Raden" userId="d21e7243-07c5-411e-ad1a-f94fd0090710" providerId="ADAL" clId="{FB0C0CEF-2B21-4170-93A3-08E1C10E48E4}" dt="2023-07-10T12:38:52.444" v="10520" actId="20577"/>
          <ac:spMkLst>
            <pc:docMk/>
            <pc:sldMk cId="2226216704" sldId="287"/>
            <ac:spMk id="3" creationId="{D77B0849-7704-12D3-D8D7-211841AE48F6}"/>
          </ac:spMkLst>
        </pc:spChg>
      </pc:sldChg>
      <pc:sldChg chg="addSp delSp modSp new mod modAnim">
        <pc:chgData name="Martin Raden" userId="d21e7243-07c5-411e-ad1a-f94fd0090710" providerId="ADAL" clId="{FB0C0CEF-2B21-4170-93A3-08E1C10E48E4}" dt="2023-07-10T13:16:20.025" v="11490"/>
        <pc:sldMkLst>
          <pc:docMk/>
          <pc:sldMk cId="435196549" sldId="288"/>
        </pc:sldMkLst>
        <pc:spChg chg="mod">
          <ac:chgData name="Martin Raden" userId="d21e7243-07c5-411e-ad1a-f94fd0090710" providerId="ADAL" clId="{FB0C0CEF-2B21-4170-93A3-08E1C10E48E4}" dt="2023-07-10T12:37:32.458" v="10423" actId="20577"/>
          <ac:spMkLst>
            <pc:docMk/>
            <pc:sldMk cId="435196549" sldId="288"/>
            <ac:spMk id="2" creationId="{C467FD91-3665-3F77-74E2-6391E4685AD9}"/>
          </ac:spMkLst>
        </pc:spChg>
        <pc:spChg chg="mod">
          <ac:chgData name="Martin Raden" userId="d21e7243-07c5-411e-ad1a-f94fd0090710" providerId="ADAL" clId="{FB0C0CEF-2B21-4170-93A3-08E1C10E48E4}" dt="2023-07-10T12:46:08.326" v="10759" actId="207"/>
          <ac:spMkLst>
            <pc:docMk/>
            <pc:sldMk cId="435196549" sldId="288"/>
            <ac:spMk id="3" creationId="{FA4AFDC1-A49D-130B-9EC4-C3D11EAB023C}"/>
          </ac:spMkLst>
        </pc:spChg>
        <pc:spChg chg="add mod">
          <ac:chgData name="Martin Raden" userId="d21e7243-07c5-411e-ad1a-f94fd0090710" providerId="ADAL" clId="{FB0C0CEF-2B21-4170-93A3-08E1C10E48E4}" dt="2023-07-10T12:46:16.178" v="10771" actId="1036"/>
          <ac:spMkLst>
            <pc:docMk/>
            <pc:sldMk cId="435196549" sldId="288"/>
            <ac:spMk id="9" creationId="{43E6541B-070C-A99C-254E-6821FE2A3C60}"/>
          </ac:spMkLst>
        </pc:spChg>
        <pc:spChg chg="add mod">
          <ac:chgData name="Martin Raden" userId="d21e7243-07c5-411e-ad1a-f94fd0090710" providerId="ADAL" clId="{FB0C0CEF-2B21-4170-93A3-08E1C10E48E4}" dt="2023-07-10T12:46:16.178" v="10771" actId="1036"/>
          <ac:spMkLst>
            <pc:docMk/>
            <pc:sldMk cId="435196549" sldId="288"/>
            <ac:spMk id="10" creationId="{99ABBF67-07E4-FB75-E108-265516BABAA2}"/>
          </ac:spMkLst>
        </pc:spChg>
        <pc:spChg chg="add mod">
          <ac:chgData name="Martin Raden" userId="d21e7243-07c5-411e-ad1a-f94fd0090710" providerId="ADAL" clId="{FB0C0CEF-2B21-4170-93A3-08E1C10E48E4}" dt="2023-07-10T12:46:16.178" v="10771" actId="1036"/>
          <ac:spMkLst>
            <pc:docMk/>
            <pc:sldMk cId="435196549" sldId="288"/>
            <ac:spMk id="11" creationId="{23B9ADDE-F3D6-7173-447D-477CCB663402}"/>
          </ac:spMkLst>
        </pc:spChg>
        <pc:spChg chg="add mod">
          <ac:chgData name="Martin Raden" userId="d21e7243-07c5-411e-ad1a-f94fd0090710" providerId="ADAL" clId="{FB0C0CEF-2B21-4170-93A3-08E1C10E48E4}" dt="2023-07-10T12:46:16.178" v="10771" actId="1036"/>
          <ac:spMkLst>
            <pc:docMk/>
            <pc:sldMk cId="435196549" sldId="288"/>
            <ac:spMk id="12" creationId="{60628030-1E3C-6C79-CA69-B18640A9FDE3}"/>
          </ac:spMkLst>
        </pc:spChg>
        <pc:picChg chg="add del mod">
          <ac:chgData name="Martin Raden" userId="d21e7243-07c5-411e-ad1a-f94fd0090710" providerId="ADAL" clId="{FB0C0CEF-2B21-4170-93A3-08E1C10E48E4}" dt="2023-07-10T12:45:05.669" v="10720" actId="478"/>
          <ac:picMkLst>
            <pc:docMk/>
            <pc:sldMk cId="435196549" sldId="288"/>
            <ac:picMk id="8" creationId="{70ED0368-126C-41BD-C8B3-AC12290A263C}"/>
          </ac:picMkLst>
        </pc:picChg>
        <pc:picChg chg="add mod ord">
          <ac:chgData name="Martin Raden" userId="d21e7243-07c5-411e-ad1a-f94fd0090710" providerId="ADAL" clId="{FB0C0CEF-2B21-4170-93A3-08E1C10E48E4}" dt="2023-07-10T12:46:16.178" v="10771" actId="1036"/>
          <ac:picMkLst>
            <pc:docMk/>
            <pc:sldMk cId="435196549" sldId="288"/>
            <ac:picMk id="14" creationId="{AFD62A91-C392-37F3-7A20-0B05607B71AC}"/>
          </ac:picMkLst>
        </pc:picChg>
      </pc:sldChg>
      <pc:sldChg chg="addSp delSp modSp new mod modAnim">
        <pc:chgData name="Martin Raden" userId="d21e7243-07c5-411e-ad1a-f94fd0090710" providerId="ADAL" clId="{FB0C0CEF-2B21-4170-93A3-08E1C10E48E4}" dt="2023-07-10T13:23:52.841" v="11524" actId="1076"/>
        <pc:sldMkLst>
          <pc:docMk/>
          <pc:sldMk cId="2764283963" sldId="289"/>
        </pc:sldMkLst>
        <pc:spChg chg="mod">
          <ac:chgData name="Martin Raden" userId="d21e7243-07c5-411e-ad1a-f94fd0090710" providerId="ADAL" clId="{FB0C0CEF-2B21-4170-93A3-08E1C10E48E4}" dt="2023-07-10T12:47:04.328" v="10801" actId="20577"/>
          <ac:spMkLst>
            <pc:docMk/>
            <pc:sldMk cId="2764283963" sldId="289"/>
            <ac:spMk id="2" creationId="{B3EC46F3-0720-93F9-7188-95B3708793B8}"/>
          </ac:spMkLst>
        </pc:spChg>
        <pc:spChg chg="mod">
          <ac:chgData name="Martin Raden" userId="d21e7243-07c5-411e-ad1a-f94fd0090710" providerId="ADAL" clId="{FB0C0CEF-2B21-4170-93A3-08E1C10E48E4}" dt="2023-07-10T12:47:31.365" v="10866" actId="207"/>
          <ac:spMkLst>
            <pc:docMk/>
            <pc:sldMk cId="2764283963" sldId="289"/>
            <ac:spMk id="3" creationId="{7AE6C508-D5B3-F574-3C71-70C59966286E}"/>
          </ac:spMkLst>
        </pc:spChg>
        <pc:spChg chg="add mod">
          <ac:chgData name="Martin Raden" userId="d21e7243-07c5-411e-ad1a-f94fd0090710" providerId="ADAL" clId="{FB0C0CEF-2B21-4170-93A3-08E1C10E48E4}" dt="2023-07-10T12:51:36.596" v="10890" actId="1076"/>
          <ac:spMkLst>
            <pc:docMk/>
            <pc:sldMk cId="2764283963" sldId="289"/>
            <ac:spMk id="12" creationId="{4313D162-DBA5-819E-E63A-A16213E95E3F}"/>
          </ac:spMkLst>
        </pc:spChg>
        <pc:spChg chg="add mod">
          <ac:chgData name="Martin Raden" userId="d21e7243-07c5-411e-ad1a-f94fd0090710" providerId="ADAL" clId="{FB0C0CEF-2B21-4170-93A3-08E1C10E48E4}" dt="2023-07-10T13:23:52.841" v="11524" actId="1076"/>
          <ac:spMkLst>
            <pc:docMk/>
            <pc:sldMk cId="2764283963" sldId="289"/>
            <ac:spMk id="13" creationId="{C27C7875-29CB-E90E-4225-1FCB5FE8C57B}"/>
          </ac:spMkLst>
        </pc:spChg>
        <pc:spChg chg="add mod">
          <ac:chgData name="Martin Raden" userId="d21e7243-07c5-411e-ad1a-f94fd0090710" providerId="ADAL" clId="{FB0C0CEF-2B21-4170-93A3-08E1C10E48E4}" dt="2023-07-10T12:52:34.628" v="10951" actId="1076"/>
          <ac:spMkLst>
            <pc:docMk/>
            <pc:sldMk cId="2764283963" sldId="289"/>
            <ac:spMk id="14" creationId="{95CCED50-E417-B6E2-AA46-4CC871992565}"/>
          </ac:spMkLst>
        </pc:spChg>
        <pc:picChg chg="add del mod">
          <ac:chgData name="Martin Raden" userId="d21e7243-07c5-411e-ad1a-f94fd0090710" providerId="ADAL" clId="{FB0C0CEF-2B21-4170-93A3-08E1C10E48E4}" dt="2023-07-10T12:50:11.141" v="10869" actId="478"/>
          <ac:picMkLst>
            <pc:docMk/>
            <pc:sldMk cId="2764283963" sldId="289"/>
            <ac:picMk id="8" creationId="{7F0EB393-8049-A7DE-16E0-BF96A58D2CD4}"/>
          </ac:picMkLst>
        </pc:picChg>
        <pc:picChg chg="add del mod">
          <ac:chgData name="Martin Raden" userId="d21e7243-07c5-411e-ad1a-f94fd0090710" providerId="ADAL" clId="{FB0C0CEF-2B21-4170-93A3-08E1C10E48E4}" dt="2023-07-10T13:23:44.316" v="11523" actId="478"/>
          <ac:picMkLst>
            <pc:docMk/>
            <pc:sldMk cId="2764283963" sldId="289"/>
            <ac:picMk id="10" creationId="{AF5FA6F6-1AA1-C8EB-E4B8-A3EEABDD83D9}"/>
          </ac:picMkLst>
        </pc:picChg>
        <pc:picChg chg="add del mod">
          <ac:chgData name="Martin Raden" userId="d21e7243-07c5-411e-ad1a-f94fd0090710" providerId="ADAL" clId="{FB0C0CEF-2B21-4170-93A3-08E1C10E48E4}" dt="2023-07-10T12:50:51.446" v="10874" actId="478"/>
          <ac:picMkLst>
            <pc:docMk/>
            <pc:sldMk cId="2764283963" sldId="289"/>
            <ac:picMk id="11" creationId="{505E4314-CEDC-9529-1DA9-BFC40C6FCADE}"/>
          </ac:picMkLst>
        </pc:picChg>
        <pc:picChg chg="add del">
          <ac:chgData name="Martin Raden" userId="d21e7243-07c5-411e-ad1a-f94fd0090710" providerId="ADAL" clId="{FB0C0CEF-2B21-4170-93A3-08E1C10E48E4}" dt="2023-07-10T13:22:58.405" v="11496" actId="22"/>
          <ac:picMkLst>
            <pc:docMk/>
            <pc:sldMk cId="2764283963" sldId="289"/>
            <ac:picMk id="16" creationId="{8755BBFA-5409-CC5A-6503-34892E41965A}"/>
          </ac:picMkLst>
        </pc:picChg>
        <pc:picChg chg="add mod ord">
          <ac:chgData name="Martin Raden" userId="d21e7243-07c5-411e-ad1a-f94fd0090710" providerId="ADAL" clId="{FB0C0CEF-2B21-4170-93A3-08E1C10E48E4}" dt="2023-07-10T13:23:41.775" v="11522" actId="167"/>
          <ac:picMkLst>
            <pc:docMk/>
            <pc:sldMk cId="2764283963" sldId="289"/>
            <ac:picMk id="18" creationId="{06EC6F4A-0741-0BD5-EFC3-0B299C921067}"/>
          </ac:picMkLst>
        </pc:picChg>
      </pc:sldChg>
      <pc:sldChg chg="new del">
        <pc:chgData name="Martin Raden" userId="d21e7243-07c5-411e-ad1a-f94fd0090710" providerId="ADAL" clId="{FB0C0CEF-2B21-4170-93A3-08E1C10E48E4}" dt="2023-07-10T12:38:14.357" v="10471" actId="680"/>
        <pc:sldMkLst>
          <pc:docMk/>
          <pc:sldMk cId="3131118944" sldId="289"/>
        </pc:sldMkLst>
      </pc:sldChg>
      <pc:sldChg chg="addSp delSp modSp new mod modAnim">
        <pc:chgData name="Martin Raden" userId="d21e7243-07c5-411e-ad1a-f94fd0090710" providerId="ADAL" clId="{FB0C0CEF-2B21-4170-93A3-08E1C10E48E4}" dt="2023-07-10T14:06:08.078" v="12241"/>
        <pc:sldMkLst>
          <pc:docMk/>
          <pc:sldMk cId="1448952527" sldId="290"/>
        </pc:sldMkLst>
        <pc:spChg chg="mod">
          <ac:chgData name="Martin Raden" userId="d21e7243-07c5-411e-ad1a-f94fd0090710" providerId="ADAL" clId="{FB0C0CEF-2B21-4170-93A3-08E1C10E48E4}" dt="2023-07-10T13:24:29.421" v="11542" actId="20577"/>
          <ac:spMkLst>
            <pc:docMk/>
            <pc:sldMk cId="1448952527" sldId="290"/>
            <ac:spMk id="2" creationId="{E8F47A94-611D-5006-28B6-8BA20A330669}"/>
          </ac:spMkLst>
        </pc:spChg>
        <pc:spChg chg="mod">
          <ac:chgData name="Martin Raden" userId="d21e7243-07c5-411e-ad1a-f94fd0090710" providerId="ADAL" clId="{FB0C0CEF-2B21-4170-93A3-08E1C10E48E4}" dt="2023-07-10T13:24:57.172" v="11590" actId="207"/>
          <ac:spMkLst>
            <pc:docMk/>
            <pc:sldMk cId="1448952527" sldId="290"/>
            <ac:spMk id="3" creationId="{8176E9A0-22F1-53C5-899D-C98F8D6A7404}"/>
          </ac:spMkLst>
        </pc:spChg>
        <pc:spChg chg="add mod">
          <ac:chgData name="Martin Raden" userId="d21e7243-07c5-411e-ad1a-f94fd0090710" providerId="ADAL" clId="{FB0C0CEF-2B21-4170-93A3-08E1C10E48E4}" dt="2023-07-10T14:03:34.116" v="12163" actId="1036"/>
          <ac:spMkLst>
            <pc:docMk/>
            <pc:sldMk cId="1448952527" sldId="290"/>
            <ac:spMk id="9" creationId="{BE2C8644-DD05-AAB0-A047-604616D5006A}"/>
          </ac:spMkLst>
        </pc:spChg>
        <pc:spChg chg="add mod ord">
          <ac:chgData name="Martin Raden" userId="d21e7243-07c5-411e-ad1a-f94fd0090710" providerId="ADAL" clId="{FB0C0CEF-2B21-4170-93A3-08E1C10E48E4}" dt="2023-07-10T14:04:33.308" v="12210" actId="1037"/>
          <ac:spMkLst>
            <pc:docMk/>
            <pc:sldMk cId="1448952527" sldId="290"/>
            <ac:spMk id="10" creationId="{056132AB-A2BD-825B-0FCD-B5F4BC7B1DAF}"/>
          </ac:spMkLst>
        </pc:spChg>
        <pc:spChg chg="add mod">
          <ac:chgData name="Martin Raden" userId="d21e7243-07c5-411e-ad1a-f94fd0090710" providerId="ADAL" clId="{FB0C0CEF-2B21-4170-93A3-08E1C10E48E4}" dt="2023-07-10T13:27:18.387" v="11651" actId="1076"/>
          <ac:spMkLst>
            <pc:docMk/>
            <pc:sldMk cId="1448952527" sldId="290"/>
            <ac:spMk id="11" creationId="{F56BA96E-E856-9440-85CA-7842A8D7CA77}"/>
          </ac:spMkLst>
        </pc:spChg>
        <pc:spChg chg="add mod">
          <ac:chgData name="Martin Raden" userId="d21e7243-07c5-411e-ad1a-f94fd0090710" providerId="ADAL" clId="{FB0C0CEF-2B21-4170-93A3-08E1C10E48E4}" dt="2023-07-10T13:54:38.648" v="11871" actId="1076"/>
          <ac:spMkLst>
            <pc:docMk/>
            <pc:sldMk cId="1448952527" sldId="290"/>
            <ac:spMk id="12" creationId="{C214A300-95BB-6410-8E46-2B9D9668F40E}"/>
          </ac:spMkLst>
        </pc:spChg>
        <pc:spChg chg="add mod">
          <ac:chgData name="Martin Raden" userId="d21e7243-07c5-411e-ad1a-f94fd0090710" providerId="ADAL" clId="{FB0C0CEF-2B21-4170-93A3-08E1C10E48E4}" dt="2023-07-10T14:04:24.978" v="12177" actId="1038"/>
          <ac:spMkLst>
            <pc:docMk/>
            <pc:sldMk cId="1448952527" sldId="290"/>
            <ac:spMk id="15" creationId="{82B051E5-9FBB-9A8D-07A6-6C4E4065E3CE}"/>
          </ac:spMkLst>
        </pc:spChg>
        <pc:picChg chg="add del mod">
          <ac:chgData name="Martin Raden" userId="d21e7243-07c5-411e-ad1a-f94fd0090710" providerId="ADAL" clId="{FB0C0CEF-2B21-4170-93A3-08E1C10E48E4}" dt="2023-07-10T14:03:13.804" v="12131" actId="478"/>
          <ac:picMkLst>
            <pc:docMk/>
            <pc:sldMk cId="1448952527" sldId="290"/>
            <ac:picMk id="8" creationId="{396DCA79-54CD-3FE7-9B89-DC57B83EFB65}"/>
          </ac:picMkLst>
        </pc:picChg>
        <pc:picChg chg="add mod ord">
          <ac:chgData name="Martin Raden" userId="d21e7243-07c5-411e-ad1a-f94fd0090710" providerId="ADAL" clId="{FB0C0CEF-2B21-4170-93A3-08E1C10E48E4}" dt="2023-07-10T14:03:11.622" v="12130" actId="167"/>
          <ac:picMkLst>
            <pc:docMk/>
            <pc:sldMk cId="1448952527" sldId="290"/>
            <ac:picMk id="14" creationId="{EF44A404-4AAF-D5D4-77E5-85A5A4F21CB7}"/>
          </ac:picMkLst>
        </pc:picChg>
        <pc:cxnChg chg="add mod">
          <ac:chgData name="Martin Raden" userId="d21e7243-07c5-411e-ad1a-f94fd0090710" providerId="ADAL" clId="{FB0C0CEF-2B21-4170-93A3-08E1C10E48E4}" dt="2023-07-10T14:05:31.002" v="12235" actId="1037"/>
          <ac:cxnSpMkLst>
            <pc:docMk/>
            <pc:sldMk cId="1448952527" sldId="290"/>
            <ac:cxnSpMk id="16" creationId="{C2EE7939-6AE6-DF45-FF7F-B23586EE0202}"/>
          </ac:cxnSpMkLst>
        </pc:cxnChg>
        <pc:cxnChg chg="add mod">
          <ac:chgData name="Martin Raden" userId="d21e7243-07c5-411e-ad1a-f94fd0090710" providerId="ADAL" clId="{FB0C0CEF-2B21-4170-93A3-08E1C10E48E4}" dt="2023-07-10T14:05:11.778" v="12219" actId="14100"/>
          <ac:cxnSpMkLst>
            <pc:docMk/>
            <pc:sldMk cId="1448952527" sldId="290"/>
            <ac:cxnSpMk id="18" creationId="{970AA7AA-5E37-9272-2539-61CF3201D194}"/>
          </ac:cxnSpMkLst>
        </pc:cxnChg>
        <pc:cxnChg chg="add mod">
          <ac:chgData name="Martin Raden" userId="d21e7243-07c5-411e-ad1a-f94fd0090710" providerId="ADAL" clId="{FB0C0CEF-2B21-4170-93A3-08E1C10E48E4}" dt="2023-07-10T14:05:25.877" v="12234" actId="1036"/>
          <ac:cxnSpMkLst>
            <pc:docMk/>
            <pc:sldMk cId="1448952527" sldId="290"/>
            <ac:cxnSpMk id="20" creationId="{C09AFA62-65EA-E519-56A8-20A4E11B4678}"/>
          </ac:cxnSpMkLst>
        </pc:cxnChg>
      </pc:sldChg>
      <pc:sldChg chg="modSp add mod">
        <pc:chgData name="Martin Raden" userId="d21e7243-07c5-411e-ad1a-f94fd0090710" providerId="ADAL" clId="{FB0C0CEF-2B21-4170-93A3-08E1C10E48E4}" dt="2023-07-12T13:20:53.652" v="13122" actId="255"/>
        <pc:sldMkLst>
          <pc:docMk/>
          <pc:sldMk cId="2269823531" sldId="291"/>
        </pc:sldMkLst>
        <pc:spChg chg="mod">
          <ac:chgData name="Martin Raden" userId="d21e7243-07c5-411e-ad1a-f94fd0090710" providerId="ADAL" clId="{FB0C0CEF-2B21-4170-93A3-08E1C10E48E4}" dt="2023-07-12T13:20:23.096" v="13115" actId="5793"/>
          <ac:spMkLst>
            <pc:docMk/>
            <pc:sldMk cId="2269823531" sldId="291"/>
            <ac:spMk id="2" creationId="{57CA8032-1907-EFD6-A394-1E408F0F210D}"/>
          </ac:spMkLst>
        </pc:spChg>
        <pc:spChg chg="mod">
          <ac:chgData name="Martin Raden" userId="d21e7243-07c5-411e-ad1a-f94fd0090710" providerId="ADAL" clId="{FB0C0CEF-2B21-4170-93A3-08E1C10E48E4}" dt="2023-07-12T13:20:53.652" v="13122" actId="255"/>
          <ac:spMkLst>
            <pc:docMk/>
            <pc:sldMk cId="2269823531" sldId="291"/>
            <ac:spMk id="3" creationId="{53AFF2A9-84D3-0B6F-29D7-5FE0F4718F18}"/>
          </ac:spMkLst>
        </pc:spChg>
      </pc:sldChg>
      <pc:sldMasterChg chg="modSp modSldLayout">
        <pc:chgData name="Martin Raden" userId="d21e7243-07c5-411e-ad1a-f94fd0090710" providerId="ADAL" clId="{FB0C0CEF-2B21-4170-93A3-08E1C10E48E4}" dt="2023-07-06T14:48:36.301" v="4295" actId="122"/>
        <pc:sldMasterMkLst>
          <pc:docMk/>
          <pc:sldMasterMk cId="1247490389" sldId="2147483648"/>
        </pc:sldMasterMkLst>
        <pc:spChg chg="mod">
          <ac:chgData name="Martin Raden" userId="d21e7243-07c5-411e-ad1a-f94fd0090710" providerId="ADAL" clId="{FB0C0CEF-2B21-4170-93A3-08E1C10E48E4}" dt="2023-07-06T14:09:25.370" v="3541" actId="207"/>
          <ac:spMkLst>
            <pc:docMk/>
            <pc:sldMasterMk cId="1247490389" sldId="2147483648"/>
            <ac:spMk id="2" creationId="{B54D8D70-77BF-A0F3-FEDD-90919260AA1D}"/>
          </ac:spMkLst>
        </pc:spChg>
        <pc:sldLayoutChg chg="modSp">
          <pc:chgData name="Martin Raden" userId="d21e7243-07c5-411e-ad1a-f94fd0090710" providerId="ADAL" clId="{FB0C0CEF-2B21-4170-93A3-08E1C10E48E4}" dt="2023-07-06T14:09:20.484" v="3540" actId="207"/>
          <pc:sldLayoutMkLst>
            <pc:docMk/>
            <pc:sldMasterMk cId="1247490389" sldId="2147483648"/>
            <pc:sldLayoutMk cId="3177673174" sldId="2147483649"/>
          </pc:sldLayoutMkLst>
          <pc:spChg chg="mod">
            <ac:chgData name="Martin Raden" userId="d21e7243-07c5-411e-ad1a-f94fd0090710" providerId="ADAL" clId="{FB0C0CEF-2B21-4170-93A3-08E1C10E48E4}" dt="2023-07-06T14:09:20.484" v="3540" actId="207"/>
            <ac:spMkLst>
              <pc:docMk/>
              <pc:sldMasterMk cId="1247490389" sldId="2147483648"/>
              <pc:sldLayoutMk cId="3177673174" sldId="2147483649"/>
              <ac:spMk id="2" creationId="{D721E8F0-031E-B34B-CDB2-435A54C3E6FB}"/>
            </ac:spMkLst>
          </pc:spChg>
        </pc:sldLayoutChg>
        <pc:sldLayoutChg chg="modSp">
          <pc:chgData name="Martin Raden" userId="d21e7243-07c5-411e-ad1a-f94fd0090710" providerId="ADAL" clId="{FB0C0CEF-2B21-4170-93A3-08E1C10E48E4}" dt="2023-07-06T14:09:15.539" v="3539" actId="207"/>
          <pc:sldLayoutMkLst>
            <pc:docMk/>
            <pc:sldMasterMk cId="1247490389" sldId="2147483648"/>
            <pc:sldLayoutMk cId="3313654364" sldId="2147483650"/>
          </pc:sldLayoutMkLst>
          <pc:spChg chg="mod">
            <ac:chgData name="Martin Raden" userId="d21e7243-07c5-411e-ad1a-f94fd0090710" providerId="ADAL" clId="{FB0C0CEF-2B21-4170-93A3-08E1C10E48E4}" dt="2023-07-06T14:09:15.539" v="3539" actId="207"/>
            <ac:spMkLst>
              <pc:docMk/>
              <pc:sldMasterMk cId="1247490389" sldId="2147483648"/>
              <pc:sldLayoutMk cId="3313654364" sldId="2147483650"/>
              <ac:spMk id="2" creationId="{66516611-9F87-C9F8-A070-970E1CE8771D}"/>
            </ac:spMkLst>
          </pc:spChg>
        </pc:sldLayoutChg>
        <pc:sldLayoutChg chg="modSp">
          <pc:chgData name="Martin Raden" userId="d21e7243-07c5-411e-ad1a-f94fd0090710" providerId="ADAL" clId="{FB0C0CEF-2B21-4170-93A3-08E1C10E48E4}" dt="2023-07-06T14:48:36.301" v="4295" actId="122"/>
          <pc:sldLayoutMkLst>
            <pc:docMk/>
            <pc:sldMasterMk cId="1247490389" sldId="2147483648"/>
            <pc:sldLayoutMk cId="2134248510" sldId="2147483651"/>
          </pc:sldLayoutMkLst>
          <pc:spChg chg="mod">
            <ac:chgData name="Martin Raden" userId="d21e7243-07c5-411e-ad1a-f94fd0090710" providerId="ADAL" clId="{FB0C0CEF-2B21-4170-93A3-08E1C10E48E4}" dt="2023-07-06T14:48:34.167" v="4294" actId="122"/>
            <ac:spMkLst>
              <pc:docMk/>
              <pc:sldMasterMk cId="1247490389" sldId="2147483648"/>
              <pc:sldLayoutMk cId="2134248510" sldId="2147483651"/>
              <ac:spMk id="2" creationId="{EF674A97-2523-CBBC-138B-BBEF2EEAF867}"/>
            </ac:spMkLst>
          </pc:spChg>
          <pc:spChg chg="mod">
            <ac:chgData name="Martin Raden" userId="d21e7243-07c5-411e-ad1a-f94fd0090710" providerId="ADAL" clId="{FB0C0CEF-2B21-4170-93A3-08E1C10E48E4}" dt="2023-07-06T14:48:36.301" v="4295" actId="122"/>
            <ac:spMkLst>
              <pc:docMk/>
              <pc:sldMasterMk cId="1247490389" sldId="2147483648"/>
              <pc:sldLayoutMk cId="2134248510" sldId="2147483651"/>
              <ac:spMk id="3" creationId="{9123C730-7D10-3BFB-FC80-CB79BAB0CD1B}"/>
            </ac:spMkLst>
          </pc:spChg>
        </pc:sldLayoutChg>
        <pc:sldLayoutChg chg="modSp">
          <pc:chgData name="Martin Raden" userId="d21e7243-07c5-411e-ad1a-f94fd0090710" providerId="ADAL" clId="{FB0C0CEF-2B21-4170-93A3-08E1C10E48E4}" dt="2023-07-06T14:08:52.657" v="3535" actId="207"/>
          <pc:sldLayoutMkLst>
            <pc:docMk/>
            <pc:sldMasterMk cId="1247490389" sldId="2147483648"/>
            <pc:sldLayoutMk cId="310668753" sldId="2147483652"/>
          </pc:sldLayoutMkLst>
          <pc:spChg chg="mod">
            <ac:chgData name="Martin Raden" userId="d21e7243-07c5-411e-ad1a-f94fd0090710" providerId="ADAL" clId="{FB0C0CEF-2B21-4170-93A3-08E1C10E48E4}" dt="2023-07-06T14:08:52.657" v="3535" actId="207"/>
            <ac:spMkLst>
              <pc:docMk/>
              <pc:sldMasterMk cId="1247490389" sldId="2147483648"/>
              <pc:sldLayoutMk cId="310668753" sldId="2147483652"/>
              <ac:spMk id="2" creationId="{C13F7522-7387-202B-8A44-DA9EBAD956C9}"/>
            </ac:spMkLst>
          </pc:spChg>
        </pc:sldLayoutChg>
        <pc:sldLayoutChg chg="modSp">
          <pc:chgData name="Martin Raden" userId="d21e7243-07c5-411e-ad1a-f94fd0090710" providerId="ADAL" clId="{FB0C0CEF-2B21-4170-93A3-08E1C10E48E4}" dt="2023-07-06T14:08:57.313" v="3536" actId="207"/>
          <pc:sldLayoutMkLst>
            <pc:docMk/>
            <pc:sldMasterMk cId="1247490389" sldId="2147483648"/>
            <pc:sldLayoutMk cId="1441953037" sldId="2147483653"/>
          </pc:sldLayoutMkLst>
          <pc:spChg chg="mod">
            <ac:chgData name="Martin Raden" userId="d21e7243-07c5-411e-ad1a-f94fd0090710" providerId="ADAL" clId="{FB0C0CEF-2B21-4170-93A3-08E1C10E48E4}" dt="2023-07-06T14:08:57.313" v="3536" actId="207"/>
            <ac:spMkLst>
              <pc:docMk/>
              <pc:sldMasterMk cId="1247490389" sldId="2147483648"/>
              <pc:sldLayoutMk cId="1441953037" sldId="2147483653"/>
              <ac:spMk id="2" creationId="{C68358F9-0560-CD45-DD05-27C757589CB4}"/>
            </ac:spMkLst>
          </pc:spChg>
        </pc:sldLayoutChg>
        <pc:sldLayoutChg chg="modSp">
          <pc:chgData name="Martin Raden" userId="d21e7243-07c5-411e-ad1a-f94fd0090710" providerId="ADAL" clId="{FB0C0CEF-2B21-4170-93A3-08E1C10E48E4}" dt="2023-07-06T14:09:01.658" v="3538" actId="207"/>
          <pc:sldLayoutMkLst>
            <pc:docMk/>
            <pc:sldMasterMk cId="1247490389" sldId="2147483648"/>
            <pc:sldLayoutMk cId="197150744" sldId="2147483654"/>
          </pc:sldLayoutMkLst>
          <pc:spChg chg="mod">
            <ac:chgData name="Martin Raden" userId="d21e7243-07c5-411e-ad1a-f94fd0090710" providerId="ADAL" clId="{FB0C0CEF-2B21-4170-93A3-08E1C10E48E4}" dt="2023-07-06T14:09:01.658" v="3538" actId="207"/>
            <ac:spMkLst>
              <pc:docMk/>
              <pc:sldMasterMk cId="1247490389" sldId="2147483648"/>
              <pc:sldLayoutMk cId="197150744" sldId="2147483654"/>
              <ac:spMk id="2" creationId="{4E0AC537-8726-C68C-7956-A5448C67EAA2}"/>
            </ac:spMkLst>
          </pc:spChg>
        </pc:sldLayoutChg>
      </pc:sldMasterChg>
    </pc:docChg>
  </pc:docChgLst>
</pc:chgInfo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4B97CB-4698-41C6-9827-1B67023A0825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BDF7CA-2FD5-422A-8ACB-50AC4A26C1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290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1p.de/d12dq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https://t1p.de/d12dq</a:t>
            </a:r>
            <a:endParaRPr lang="en-US" dirty="0"/>
          </a:p>
          <a:p>
            <a:endParaRPr lang="en-US" dirty="0"/>
          </a:p>
          <a:p>
            <a:r>
              <a:rPr lang="en-US" dirty="0"/>
              <a:t>https://raw.githubusercontent.com/Dr-Eberle-Zentrum/DataBASHing/main/workshop/workshop.pdf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DF7CA-2FD5-422A-8ACB-50AC4A26C14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250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DF7CA-2FD5-422A-8ACB-50AC4A26C14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923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https://unsplash.com/de/fotos/RYyr-k3Ysqg</a:t>
            </a:r>
          </a:p>
          <a:p>
            <a:r>
              <a:rPr lang="en-US" dirty="0"/>
              <a:t>https://www.flickr.com/photos/132795455@N08/17914262632</a:t>
            </a:r>
          </a:p>
          <a:p>
            <a:r>
              <a:rPr lang="en-US" dirty="0"/>
              <a:t>https://openverse.org/image/65b7262c-d305-4a90-abc1-02091e0a5131?q=keyboard%20hand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https://github.com/Dr-Eberle-Zentrum/DataBASHing/blob/bash-workshop/bash-workshop/use-cases.md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Inhalte</a:t>
            </a:r>
            <a:r>
              <a:rPr lang="en-US" dirty="0"/>
              <a:t> </a:t>
            </a:r>
            <a:r>
              <a:rPr lang="en-US" dirty="0" err="1"/>
              <a:t>extrahieren</a:t>
            </a:r>
            <a:r>
              <a:rPr lang="en-US" dirty="0"/>
              <a:t> (grep)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extrahieren</a:t>
            </a:r>
            <a:r>
              <a:rPr lang="en-US" dirty="0"/>
              <a:t> und </a:t>
            </a:r>
            <a:r>
              <a:rPr lang="en-US" dirty="0" err="1"/>
              <a:t>Datenformat</a:t>
            </a:r>
            <a:r>
              <a:rPr lang="en-US" dirty="0"/>
              <a:t> </a:t>
            </a:r>
            <a:r>
              <a:rPr lang="en-US" dirty="0" err="1"/>
              <a:t>ändern</a:t>
            </a:r>
            <a:r>
              <a:rPr lang="en-US" dirty="0"/>
              <a:t> (awk)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Dateien</a:t>
            </a:r>
            <a:r>
              <a:rPr lang="en-US" dirty="0"/>
              <a:t> </a:t>
            </a:r>
            <a:r>
              <a:rPr lang="en-US" dirty="0" err="1"/>
              <a:t>suchen</a:t>
            </a:r>
            <a:r>
              <a:rPr lang="en-US" dirty="0"/>
              <a:t> (find) und </a:t>
            </a:r>
            <a:r>
              <a:rPr lang="en-US" dirty="0" err="1"/>
              <a:t>darin</a:t>
            </a:r>
            <a:r>
              <a:rPr lang="en-US" dirty="0"/>
              <a:t> </a:t>
            </a:r>
            <a:r>
              <a:rPr lang="en-US" dirty="0" err="1"/>
              <a:t>Texte</a:t>
            </a:r>
            <a:r>
              <a:rPr lang="en-US" dirty="0"/>
              <a:t> </a:t>
            </a:r>
            <a:r>
              <a:rPr lang="en-US" dirty="0" err="1"/>
              <a:t>ersetzen</a:t>
            </a:r>
            <a:r>
              <a:rPr lang="en-US" dirty="0"/>
              <a:t> (sed)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DF7CA-2FD5-422A-8ACB-50AC4A26C14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771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https://unsplash.com/de/fotos/RYyr-k3Ysqg</a:t>
            </a:r>
          </a:p>
          <a:p>
            <a:r>
              <a:rPr lang="en-US" dirty="0"/>
              <a:t>https://www.flickr.com/photos/132795455@N08/17914262632</a:t>
            </a:r>
          </a:p>
          <a:p>
            <a:r>
              <a:rPr lang="en-US" dirty="0"/>
              <a:t>https://openverse.org/image/65b7262c-d305-4a90-abc1-02091e0a5131?q=keyboard%20hand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DF7CA-2FD5-422A-8ACB-50AC4A26C14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5897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4</a:t>
            </a:r>
          </a:p>
          <a:p>
            <a:r>
              <a:rPr lang="de-DE" dirty="0"/>
              <a:t>Alle die mit „l“ starten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DF7CA-2FD5-422A-8ACB-50AC4A26C14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534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3</a:t>
            </a:r>
          </a:p>
          <a:p>
            <a:r>
              <a:rPr lang="de-DE" dirty="0"/>
              <a:t>Listopen.sh</a:t>
            </a:r>
          </a:p>
          <a:p>
            <a:r>
              <a:rPr lang="de-DE" dirty="0"/>
              <a:t>List.sh</a:t>
            </a:r>
          </a:p>
          <a:p>
            <a:r>
              <a:rPr lang="de-DE" dirty="0"/>
              <a:t>Lost.sh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DF7CA-2FD5-422A-8ACB-50AC4A26C14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6952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2 = </a:t>
            </a:r>
          </a:p>
          <a:p>
            <a:r>
              <a:rPr lang="de-DE" dirty="0"/>
              <a:t>Users-111.list</a:t>
            </a:r>
          </a:p>
          <a:p>
            <a:r>
              <a:rPr lang="de-DE" dirty="0"/>
              <a:t>Users-111.txt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DF7CA-2FD5-422A-8ACB-50AC4A26C14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639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https://unsplash.com/de/fotos/RYyr-k3Ysqg</a:t>
            </a:r>
          </a:p>
          <a:p>
            <a:r>
              <a:rPr lang="en-US" dirty="0"/>
              <a:t>https://www.flickr.com/photos/132795455@N08/17914262632</a:t>
            </a:r>
          </a:p>
          <a:p>
            <a:r>
              <a:rPr lang="en-US" dirty="0"/>
              <a:t>https://openverse.org/image/65b7262c-d305-4a90-abc1-02091e0a5131?q=keyboard%20hand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https://github.com/Dr-Eberle-Zentrum/DataBASHing/blob/bash-workshop/bash-workshop/use-cases.md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Inhalte</a:t>
            </a:r>
            <a:r>
              <a:rPr lang="en-US" dirty="0"/>
              <a:t> </a:t>
            </a:r>
            <a:r>
              <a:rPr lang="en-US" dirty="0" err="1"/>
              <a:t>extrahieren</a:t>
            </a:r>
            <a:r>
              <a:rPr lang="en-US" dirty="0"/>
              <a:t> (grep)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extrahieren</a:t>
            </a:r>
            <a:r>
              <a:rPr lang="en-US" dirty="0"/>
              <a:t> und </a:t>
            </a:r>
            <a:r>
              <a:rPr lang="en-US" dirty="0" err="1"/>
              <a:t>Datenformat</a:t>
            </a:r>
            <a:r>
              <a:rPr lang="en-US" dirty="0"/>
              <a:t> </a:t>
            </a:r>
            <a:r>
              <a:rPr lang="en-US" dirty="0" err="1"/>
              <a:t>ändern</a:t>
            </a:r>
            <a:r>
              <a:rPr lang="en-US" dirty="0"/>
              <a:t> (awk)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Dateien</a:t>
            </a:r>
            <a:r>
              <a:rPr lang="en-US" dirty="0"/>
              <a:t> </a:t>
            </a:r>
            <a:r>
              <a:rPr lang="en-US" dirty="0" err="1"/>
              <a:t>suchen</a:t>
            </a:r>
            <a:r>
              <a:rPr lang="en-US" dirty="0"/>
              <a:t> (find) und </a:t>
            </a:r>
            <a:r>
              <a:rPr lang="en-US" dirty="0" err="1"/>
              <a:t>darin</a:t>
            </a:r>
            <a:r>
              <a:rPr lang="en-US" dirty="0"/>
              <a:t> </a:t>
            </a:r>
            <a:r>
              <a:rPr lang="en-US" dirty="0" err="1"/>
              <a:t>Texte</a:t>
            </a:r>
            <a:r>
              <a:rPr lang="en-US" dirty="0"/>
              <a:t> </a:t>
            </a:r>
            <a:r>
              <a:rPr lang="en-US" dirty="0" err="1"/>
              <a:t>ersetzen</a:t>
            </a:r>
            <a:r>
              <a:rPr lang="en-US" dirty="0"/>
              <a:t> (sed)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DF7CA-2FD5-422A-8ACB-50AC4A26C14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349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21E8F0-031E-B34B-CDB2-435A54C3E6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C00000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737AF3-C128-7D6F-901D-5E5697A27A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DFB5BD7-8256-4DA8-1E73-1C2644A4D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D516F06-D52D-A818-9373-F61B28AB7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5A130F0-6421-AF8B-E52B-30F8B4B5D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673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7577C4-A88A-EB2A-B93E-46D2BCD9B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694BA5D-696C-CFD4-0EFC-28CE4363A8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7D8CCA4-29F8-AD9A-3A89-2076560DD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4238202-8A0D-717E-3D4A-2515ACE1C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A724BCE-11B3-85C7-883C-CD6684654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518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F451F72E-6AC2-B4E0-3455-EFB1748214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8968B94-CE28-9315-CEF2-ABFBDB1D4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0BDEC3-6EC9-E048-8C7F-A62979199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375A984-EB1B-E61B-11CB-E3CC791C3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7FE455-6E7D-F1A0-BC4E-25F8ED5CB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151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516611-9F87-C9F8-A070-970E1CE87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DA78782-E7C2-24A5-828B-35EA58C98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A5C1CB-8303-CCD0-04E3-08DFF6680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06EE4BB-D3C2-4DDB-13E3-8E24E2FD7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6ADA8BC-4165-3F52-509F-EE3F8EFF1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654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674A97-2523-CBBC-138B-BBEF2EEAF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>
                <a:solidFill>
                  <a:srgbClr val="C00000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123C730-7D10-3BFB-FC80-CB79BAB0CD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3948051-5517-25A2-5A53-59D1863F0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4740E9F-7B74-C58C-EE98-5B5F886DC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EAD076-C756-5EC4-B751-4D806F998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248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3F7522-7387-202B-8A44-DA9EBAD95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CCF732-7B76-209A-04A5-7C2ECA7DA0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8D5ED7B-AFC3-60F6-958B-3F2A7BCF45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11AD447-06C1-3F65-EFB5-BC26F06A8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FB79681-1A15-0E53-1929-DE8B14A48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13BDD5A-DD15-D479-2F58-5E37B68EA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68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8358F9-0560-CD45-DD05-27C757589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EF80A53-B808-772F-98F0-7365BDBDD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8182536-CC5E-3413-EE95-A949FF4C5E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3E72C26-319C-20B9-3286-129924CA1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140484D-CBD1-56DD-823F-6D1A86DFC3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1BDBA8C-2CA4-23A6-5DB7-C4780F6FE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F417CC8-E1FB-2966-4AB5-FB2BF9837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774B7AE-3FBB-1B34-E64A-FACD0A769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53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0AC537-8726-C68C-7956-A5448C67E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D08A34D-93A1-A504-306E-F4403E6F5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AE4C9A-7E2D-2D07-837C-FDB59BCD0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77D199C-BBE9-4E24-DEC7-2900C1CF7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50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C776A27-4963-2638-206F-014222D85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5DD6D5C-3BCE-0F66-4887-95D1D3B8B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DDC457A-D9EF-1A1F-985B-A3230DA3D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26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30825D-6B0B-D536-B4E0-DD99B8303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477674-565C-18B2-22F9-67F297019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DE11B76-96B3-EE84-E6C5-1831A04131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F672E47-D437-111C-D018-81D45738B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28F4F7A-A0E3-BAA7-F62C-B5DF7CEF3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F19C8BB-216D-8862-0452-96D3054DE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044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B7D331-FD7A-55D7-0639-566A8DC72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C2C3D30-5828-FDC5-DD9A-918E648E5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7C75364-687B-BF76-C451-42215A5FAA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9DF4358-06A9-48C4-3F28-B2C7F81B4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9080372-98A5-9F5E-BCB8-6E37A61A2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6D7F518-9A27-ABD8-E5F0-40CE754A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610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54D8D70-77BF-A0F3-FEDD-90919260A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EB0DA51-BB44-DFCA-F6A3-3F1F043B86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E72775-9E8B-7B2D-E792-9C35832434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D02BD80-6546-EEEB-DA5F-7824156688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A1FCC95-D3F1-866C-D094-3F41380507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490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C0000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1p.de/d12dq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r-Eberle-Zentrum/DataBASHing/blob/main/workshop/browsing.md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de/fotos/RYyr-k3Ysqg" TargetMode="Externa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xkcd.com/1319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uni-tuebingen.de/einrichtungen/zentrale-einrichtungen/dr-eberle-zentrum-fuer-digitale-kompetenzen/team/" TargetMode="External"/><Relationship Id="rId2" Type="http://schemas.openxmlformats.org/officeDocument/2006/relationships/hyperlink" Target="https://librarycarpentry.org/lc-shell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xkcd.com/1168/" TargetMode="External"/><Relationship Id="rId4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r-Eberle-Zentrum/DataBASHing/blob/main/workshop/use-cases.md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de/fotos/RYyr-k3Ysqg" TargetMode="External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librarycarpentry.org/lc-shell/index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nsplash.com/de/fotos/RYyr-k3Ysqg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AF4D1B-6EB0-29B8-1132-7F584B1F60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bash Workshop</a:t>
            </a:r>
            <a:endParaRPr lang="en-US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1718CDA-B4CE-5929-ECF0-22187741F7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633509"/>
          </a:xfrm>
        </p:spPr>
        <p:txBody>
          <a:bodyPr/>
          <a:lstStyle/>
          <a:p>
            <a:r>
              <a:rPr lang="de-DE" dirty="0"/>
              <a:t>Markus Wust und Martin Raden</a:t>
            </a:r>
          </a:p>
          <a:p>
            <a:r>
              <a:rPr lang="de-DE" dirty="0"/>
              <a:t>Universitätsbibliothek und Dr. Eberle Zentrum für digitale Kompetenzen</a:t>
            </a:r>
          </a:p>
          <a:p>
            <a:r>
              <a:rPr lang="de-DE" dirty="0"/>
              <a:t>Universität Tübingen</a:t>
            </a:r>
          </a:p>
          <a:p>
            <a:endParaRPr lang="de-DE" dirty="0"/>
          </a:p>
          <a:p>
            <a:r>
              <a:rPr lang="de-DE" dirty="0">
                <a:solidFill>
                  <a:srgbClr val="0070C0"/>
                </a:solidFill>
              </a:rPr>
              <a:t>Folien unter </a:t>
            </a:r>
            <a:r>
              <a:rPr lang="en-US" dirty="0">
                <a:hlinkClick r:id="rId3"/>
              </a:rPr>
              <a:t>https://t1p.de/d12dq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3183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04E3AC-F5DF-D5FF-7AC4-051D0DB04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C00000"/>
                </a:solidFill>
              </a:rPr>
              <a:t>Und nun?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5E6845-93A2-46BB-7732-130A30037D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54267" cy="4351338"/>
          </a:xfrm>
        </p:spPr>
        <p:txBody>
          <a:bodyPr/>
          <a:lstStyle/>
          <a:p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cd </a:t>
            </a:r>
            <a:r>
              <a:rPr lang="de-DE" dirty="0"/>
              <a:t> = </a:t>
            </a:r>
            <a:r>
              <a:rPr lang="de-DE" dirty="0" err="1">
                <a:solidFill>
                  <a:srgbClr val="0070C0"/>
                </a:solidFill>
              </a:rPr>
              <a:t>change</a:t>
            </a:r>
            <a:r>
              <a:rPr lang="de-DE" dirty="0">
                <a:solidFill>
                  <a:srgbClr val="0070C0"/>
                </a:solidFill>
              </a:rPr>
              <a:t> </a:t>
            </a:r>
            <a:r>
              <a:rPr lang="de-DE" dirty="0" err="1">
                <a:solidFill>
                  <a:srgbClr val="0070C0"/>
                </a:solidFill>
              </a:rPr>
              <a:t>directory</a:t>
            </a:r>
            <a:endParaRPr lang="de-DE" dirty="0">
              <a:solidFill>
                <a:srgbClr val="0070C0"/>
              </a:solidFill>
            </a:endParaRPr>
          </a:p>
          <a:p>
            <a:pPr lvl="1"/>
            <a:r>
              <a:rPr lang="de-DE" dirty="0"/>
              <a:t>Zielort z.B. Unterverzeichnis oder Pfad</a:t>
            </a:r>
          </a:p>
          <a:p>
            <a:pPr lvl="1"/>
            <a:r>
              <a:rPr 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cd ..</a:t>
            </a:r>
            <a:r>
              <a:rPr lang="en-US" dirty="0"/>
              <a:t> = </a:t>
            </a:r>
            <a:r>
              <a:rPr lang="en-US" dirty="0" err="1"/>
              <a:t>übergeordneter</a:t>
            </a:r>
            <a:r>
              <a:rPr lang="en-US" dirty="0"/>
              <a:t> </a:t>
            </a:r>
            <a:r>
              <a:rPr lang="en-US" dirty="0" err="1"/>
              <a:t>Ordner</a:t>
            </a:r>
            <a:endParaRPr lang="en-US" dirty="0"/>
          </a:p>
          <a:p>
            <a:endParaRPr lang="en-US" dirty="0"/>
          </a:p>
          <a:p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ls </a:t>
            </a:r>
            <a:r>
              <a:rPr lang="en-US" dirty="0"/>
              <a:t> = </a:t>
            </a:r>
            <a:r>
              <a:rPr lang="en-US" dirty="0">
                <a:solidFill>
                  <a:srgbClr val="0070C0"/>
                </a:solidFill>
              </a:rPr>
              <a:t>list</a:t>
            </a:r>
            <a:r>
              <a:rPr lang="en-US" dirty="0"/>
              <a:t> (</a:t>
            </a:r>
            <a:r>
              <a:rPr lang="en-US" dirty="0" err="1"/>
              <a:t>Inhalt</a:t>
            </a:r>
            <a:r>
              <a:rPr lang="en-US" dirty="0"/>
              <a:t> = </a:t>
            </a:r>
            <a:r>
              <a:rPr lang="en-US" dirty="0" err="1"/>
              <a:t>Dateien</a:t>
            </a:r>
            <a:r>
              <a:rPr lang="en-US" dirty="0"/>
              <a:t> + </a:t>
            </a:r>
            <a:r>
              <a:rPr lang="en-US" dirty="0" err="1"/>
              <a:t>Verzeichnisse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ggf</a:t>
            </a:r>
            <a:r>
              <a:rPr lang="en-US" dirty="0"/>
              <a:t>. </a:t>
            </a:r>
            <a:r>
              <a:rPr lang="en-US" dirty="0" err="1"/>
              <a:t>Namensmuster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Platzhaltern</a:t>
            </a:r>
            <a:r>
              <a:rPr lang="en-US" dirty="0"/>
              <a:t> für </a:t>
            </a:r>
            <a:r>
              <a:rPr lang="en-US" dirty="0" err="1"/>
              <a:t>beliebige</a:t>
            </a:r>
            <a:r>
              <a:rPr lang="en-US" dirty="0"/>
              <a:t> </a:t>
            </a:r>
            <a:r>
              <a:rPr lang="en-US" dirty="0" err="1"/>
              <a:t>Zeichen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dirty="0"/>
              <a:t>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i="1" dirty="0" err="1"/>
              <a:t>ein</a:t>
            </a:r>
            <a:r>
              <a:rPr lang="en-US" dirty="0"/>
              <a:t> </a:t>
            </a:r>
            <a:r>
              <a:rPr lang="en-US" dirty="0" err="1"/>
              <a:t>Zeichen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7FA0135-C6B0-6CE7-A09D-364C64AD53FA}"/>
              </a:ext>
            </a:extLst>
          </p:cNvPr>
          <p:cNvSpPr txBox="1"/>
          <p:nvPr/>
        </p:nvSpPr>
        <p:spPr>
          <a:xfrm>
            <a:off x="2413000" y="4643967"/>
            <a:ext cx="8255003" cy="1754326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PROGRAMM ARGUMENTE ZIELNAME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6A9B302-5763-D46A-D366-DF724EA7673C}"/>
              </a:ext>
            </a:extLst>
          </p:cNvPr>
          <p:cNvSpPr txBox="1"/>
          <p:nvPr/>
        </p:nvSpPr>
        <p:spPr>
          <a:xfrm rot="5400000">
            <a:off x="5824616" y="5561237"/>
            <a:ext cx="1304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070C0"/>
                </a:solidFill>
              </a:rPr>
              <a:t>Leerzeichen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5A98148-B8BD-D3A0-B7E4-C2DC88EB4564}"/>
              </a:ext>
            </a:extLst>
          </p:cNvPr>
          <p:cNvSpPr txBox="1"/>
          <p:nvPr/>
        </p:nvSpPr>
        <p:spPr>
          <a:xfrm>
            <a:off x="6747941" y="5268849"/>
            <a:ext cx="4445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z.B. Dateiname oder Pfad (relativ oder absolut)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kann </a:t>
            </a:r>
            <a:r>
              <a:rPr lang="de-DE" sz="1400" i="1" dirty="0"/>
              <a:t>Platzhalter</a:t>
            </a:r>
            <a:r>
              <a:rPr lang="de-DE" sz="1400" dirty="0"/>
              <a:t> („*“ und „?“)enthalten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in </a:t>
            </a:r>
            <a:r>
              <a:rPr lang="de-DE" sz="1400" i="1" dirty="0"/>
              <a:t>Hochkommas</a:t>
            </a:r>
            <a:r>
              <a:rPr lang="de-DE" sz="1400" dirty="0"/>
              <a:t>, wenn Leerzeichen enthalten!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i="1" dirty="0"/>
              <a:t>Autovervollständigung</a:t>
            </a:r>
            <a:r>
              <a:rPr lang="de-DE" sz="1400" dirty="0"/>
              <a:t> via „TAB“ Taste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2624C0D-179C-D0CB-17D1-9517C42287FB}"/>
              </a:ext>
            </a:extLst>
          </p:cNvPr>
          <p:cNvSpPr txBox="1"/>
          <p:nvPr/>
        </p:nvSpPr>
        <p:spPr>
          <a:xfrm>
            <a:off x="2548468" y="5268849"/>
            <a:ext cx="1320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ein Wort</a:t>
            </a:r>
          </a:p>
          <a:p>
            <a:r>
              <a:rPr lang="de-DE" sz="1400" dirty="0"/>
              <a:t> </a:t>
            </a:r>
            <a:endParaRPr lang="en-US" sz="1400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AF2D188-68B5-D811-5137-A7F50DF04E08}"/>
              </a:ext>
            </a:extLst>
          </p:cNvPr>
          <p:cNvSpPr txBox="1"/>
          <p:nvPr/>
        </p:nvSpPr>
        <p:spPr>
          <a:xfrm>
            <a:off x="4572004" y="5253903"/>
            <a:ext cx="18033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i="1" dirty="0"/>
              <a:t>optional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starten mit „-“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mehrere mittels </a:t>
            </a:r>
            <a:r>
              <a:rPr lang="de-DE" sz="1400" i="1" dirty="0"/>
              <a:t>Leerzeichen getrennt </a:t>
            </a:r>
            <a:r>
              <a:rPr lang="de-DE" sz="1400" dirty="0"/>
              <a:t>möglich</a:t>
            </a:r>
          </a:p>
          <a:p>
            <a:r>
              <a:rPr lang="de-DE" sz="1400" dirty="0"/>
              <a:t> </a:t>
            </a:r>
            <a:endParaRPr lang="en-US" sz="140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4C5428A-1F44-8F12-80F5-A20F56779CA0}"/>
              </a:ext>
            </a:extLst>
          </p:cNvPr>
          <p:cNvSpPr txBox="1"/>
          <p:nvPr/>
        </p:nvSpPr>
        <p:spPr>
          <a:xfrm rot="5400000">
            <a:off x="3707944" y="5561237"/>
            <a:ext cx="1304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070C0"/>
                </a:solidFill>
              </a:rPr>
              <a:t>Leerzeichen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4346A5D3-26F1-128E-0D73-61D4C829E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799" y="156315"/>
            <a:ext cx="5547836" cy="3068746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5EE673AE-395E-43FC-504E-D5FCED47885E}"/>
              </a:ext>
            </a:extLst>
          </p:cNvPr>
          <p:cNvSpPr txBox="1"/>
          <p:nvPr/>
        </p:nvSpPr>
        <p:spPr>
          <a:xfrm>
            <a:off x="593880" y="4920965"/>
            <a:ext cx="16921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400" dirty="0">
                <a:solidFill>
                  <a:srgbClr val="0070C0"/>
                </a:solidFill>
              </a:rPr>
              <a:t>Allgemeiner</a:t>
            </a:r>
          </a:p>
          <a:p>
            <a:pPr algn="ctr"/>
            <a:r>
              <a:rPr lang="de-DE" sz="2400" dirty="0">
                <a:solidFill>
                  <a:srgbClr val="0070C0"/>
                </a:solidFill>
              </a:rPr>
              <a:t>Aufbau von</a:t>
            </a:r>
          </a:p>
          <a:p>
            <a:pPr algn="ctr"/>
            <a:r>
              <a:rPr lang="de-DE" sz="2400" dirty="0">
                <a:solidFill>
                  <a:srgbClr val="0070C0"/>
                </a:solidFill>
              </a:rPr>
              <a:t>Aufrufen:</a:t>
            </a:r>
            <a:endParaRPr lang="en-US" sz="2400" dirty="0">
              <a:solidFill>
                <a:srgbClr val="0070C0"/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3CDA34-EEBB-3BA9-0E12-B2C7DB6D9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38D08D-1AA0-CCCA-B715-2BE855F73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4457BAD-27F7-1E95-EC8F-0F07F9F04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004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  <p:bldP spid="9" grpId="0"/>
      <p:bldP spid="10" grpId="0"/>
      <p:bldP spid="11" grpId="0"/>
      <p:bldP spid="12" grpId="0"/>
      <p:bldP spid="14" grpId="0"/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5F27EC-549F-8039-BE0C-6A9D03E39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		Auto-</a:t>
            </a:r>
            <a:r>
              <a:rPr lang="de-DE" dirty="0" err="1"/>
              <a:t>completion</a:t>
            </a:r>
            <a:r>
              <a:rPr lang="de-DE" dirty="0"/>
              <a:t> = Magic !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8847FCE-F310-8A6A-1365-E451C3CF56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rgbClr val="0070C0"/>
                </a:solidFill>
              </a:rPr>
              <a:t>Tabulatortaste</a:t>
            </a:r>
            <a:r>
              <a:rPr lang="de-DE" dirty="0"/>
              <a:t> </a:t>
            </a:r>
            <a:r>
              <a:rPr lang="de-DE" sz="1400" dirty="0"/>
              <a:t>(ggf. 2x drücken) </a:t>
            </a:r>
            <a:r>
              <a:rPr lang="de-DE" dirty="0"/>
              <a:t>bei unvollständiger Eingabe von</a:t>
            </a:r>
          </a:p>
          <a:p>
            <a:pPr lvl="1"/>
            <a:r>
              <a:rPr lang="de-DE" dirty="0"/>
              <a:t>Programmnamen</a:t>
            </a:r>
          </a:p>
          <a:p>
            <a:pPr lvl="1"/>
            <a:r>
              <a:rPr lang="de-DE" dirty="0"/>
              <a:t>Dateinamen</a:t>
            </a:r>
          </a:p>
          <a:p>
            <a:pPr lvl="1"/>
            <a:r>
              <a:rPr lang="de-DE" dirty="0"/>
              <a:t>Verzeichnisnamen</a:t>
            </a:r>
          </a:p>
          <a:p>
            <a:pPr marL="0" indent="0">
              <a:buNone/>
            </a:pPr>
            <a:r>
              <a:rPr lang="de-DE" dirty="0"/>
              <a:t>   liefert </a:t>
            </a:r>
            <a:r>
              <a:rPr lang="de-DE" dirty="0">
                <a:solidFill>
                  <a:srgbClr val="0070C0"/>
                </a:solidFill>
              </a:rPr>
              <a:t>Vorschlagsliste</a:t>
            </a:r>
            <a:r>
              <a:rPr lang="de-DE" dirty="0"/>
              <a:t> (oder ergänzt einzige Möglichkeit)</a:t>
            </a:r>
          </a:p>
          <a:p>
            <a:endParaRPr lang="de-DE" dirty="0"/>
          </a:p>
          <a:p>
            <a:r>
              <a:rPr lang="de-DE" dirty="0">
                <a:solidFill>
                  <a:srgbClr val="0070C0"/>
                </a:solidFill>
              </a:rPr>
              <a:t>Beschleunigt Navigation und Kommandobau enorm !!!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5" name="Grafik 4" descr="Ein Bild, das Text, Schrift, Screenshot, Symbol enthält.&#10;&#10;Automatisch generierte Beschreibung">
            <a:extLst>
              <a:ext uri="{FF2B5EF4-FFF2-40B4-BE49-F238E27FC236}">
                <a16:creationId xmlns:a16="http://schemas.microsoft.com/office/drawing/2014/main" id="{3CDB80B5-E2DE-A7FB-35DF-D2A7535577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87" y="507572"/>
            <a:ext cx="1530393" cy="1040667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36E58FFF-1904-90D4-2A66-6F3C2859C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6128" y="2323946"/>
            <a:ext cx="4143953" cy="1105054"/>
          </a:xfrm>
          <a:prstGeom prst="rect">
            <a:avLst/>
          </a:prstGeom>
        </p:spPr>
      </p:pic>
      <p:sp>
        <p:nvSpPr>
          <p:cNvPr id="18" name="Bogen 17">
            <a:extLst>
              <a:ext uri="{FF2B5EF4-FFF2-40B4-BE49-F238E27FC236}">
                <a16:creationId xmlns:a16="http://schemas.microsoft.com/office/drawing/2014/main" id="{FEF8F267-15DA-3DE7-1D5E-5E8F1057CDB7}"/>
              </a:ext>
            </a:extLst>
          </p:cNvPr>
          <p:cNvSpPr/>
          <p:nvPr/>
        </p:nvSpPr>
        <p:spPr>
          <a:xfrm>
            <a:off x="4127500" y="2051050"/>
            <a:ext cx="5441950" cy="457200"/>
          </a:xfrm>
          <a:prstGeom prst="arc">
            <a:avLst>
              <a:gd name="adj1" fmla="val 7232035"/>
              <a:gd name="adj2" fmla="val 10800000"/>
            </a:avLst>
          </a:prstGeom>
          <a:ln w="28575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atumsplatzhalter 18">
            <a:extLst>
              <a:ext uri="{FF2B5EF4-FFF2-40B4-BE49-F238E27FC236}">
                <a16:creationId xmlns:a16="http://schemas.microsoft.com/office/drawing/2014/main" id="{D6F7D428-40A2-2D75-5A54-08160C90D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20" name="Fußzeilenplatzhalter 19">
            <a:extLst>
              <a:ext uri="{FF2B5EF4-FFF2-40B4-BE49-F238E27FC236}">
                <a16:creationId xmlns:a16="http://schemas.microsoft.com/office/drawing/2014/main" id="{FB1871A9-BEC2-B0ED-95AF-A0F4DCDD3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21" name="Foliennummernplatzhalter 20">
            <a:extLst>
              <a:ext uri="{FF2B5EF4-FFF2-40B4-BE49-F238E27FC236}">
                <a16:creationId xmlns:a16="http://schemas.microsoft.com/office/drawing/2014/main" id="{E76F502E-17DE-B85B-465B-182BA056E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169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332604-B835-A723-AD62-AEAA0A684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C00000"/>
                </a:solidFill>
              </a:rPr>
              <a:t>„Einsichten mit der Katze“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B575971-0C74-E3E3-4451-F4A22DD7F1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cat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DATEI</a:t>
            </a:r>
            <a:r>
              <a:rPr lang="de-DE" dirty="0"/>
              <a:t> = </a:t>
            </a:r>
            <a:r>
              <a:rPr lang="de-DE" dirty="0" err="1">
                <a:solidFill>
                  <a:srgbClr val="0070C0"/>
                </a:solidFill>
              </a:rPr>
              <a:t>conCATenate</a:t>
            </a:r>
            <a:endParaRPr lang="de-DE" dirty="0">
              <a:solidFill>
                <a:srgbClr val="0070C0"/>
              </a:solidFill>
            </a:endParaRPr>
          </a:p>
          <a:p>
            <a:pPr lvl="1"/>
            <a:r>
              <a:rPr lang="de-DE" dirty="0"/>
              <a:t>Kombinierte </a:t>
            </a:r>
            <a:r>
              <a:rPr lang="de-DE" i="1" dirty="0"/>
              <a:t>vollständige Ausgabe</a:t>
            </a:r>
            <a:r>
              <a:rPr lang="de-DE" dirty="0"/>
              <a:t> der Zieldateien</a:t>
            </a:r>
          </a:p>
          <a:p>
            <a:endParaRPr lang="de-DE" dirty="0"/>
          </a:p>
          <a:p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head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DATEI</a:t>
            </a:r>
            <a:r>
              <a:rPr lang="de-DE" dirty="0"/>
              <a:t> = nur </a:t>
            </a:r>
            <a:r>
              <a:rPr lang="de-DE" dirty="0">
                <a:solidFill>
                  <a:srgbClr val="0070C0"/>
                </a:solidFill>
              </a:rPr>
              <a:t>erste </a:t>
            </a:r>
            <a:r>
              <a:rPr lang="de-DE" dirty="0" err="1">
                <a:solidFill>
                  <a:srgbClr val="0070C0"/>
                </a:solidFill>
              </a:rPr>
              <a:t>KOPFzeilen</a:t>
            </a:r>
            <a:endParaRPr lang="de-DE" dirty="0">
              <a:solidFill>
                <a:srgbClr val="0070C0"/>
              </a:solidFill>
            </a:endParaRPr>
          </a:p>
          <a:p>
            <a:pPr lvl="1"/>
            <a:r>
              <a:rPr lang="de-DE" sz="16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-n ANZAHL</a:t>
            </a:r>
            <a:r>
              <a:rPr lang="de-DE" sz="1600" dirty="0"/>
              <a:t> </a:t>
            </a:r>
            <a:r>
              <a:rPr lang="de-DE" dirty="0"/>
              <a:t>= Ausgabelänge</a:t>
            </a:r>
          </a:p>
          <a:p>
            <a:pPr lvl="1"/>
            <a:endParaRPr lang="de-DE" dirty="0"/>
          </a:p>
          <a:p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tail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DATEI</a:t>
            </a:r>
            <a:r>
              <a:rPr lang="de-DE" dirty="0"/>
              <a:t> = nur </a:t>
            </a:r>
            <a:r>
              <a:rPr lang="de-DE" dirty="0">
                <a:solidFill>
                  <a:srgbClr val="0070C0"/>
                </a:solidFill>
              </a:rPr>
              <a:t>letzte Zeilen (= Schwanzende)</a:t>
            </a:r>
          </a:p>
          <a:p>
            <a:endParaRPr lang="de-DE" b="1" dirty="0">
              <a:solidFill>
                <a:srgbClr val="0070C0"/>
              </a:solidFill>
              <a:highlight>
                <a:srgbClr val="000000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PROGRAM --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help</a:t>
            </a:r>
            <a:r>
              <a:rPr lang="de-DE" sz="2400" dirty="0">
                <a:solidFill>
                  <a:srgbClr val="0070C0"/>
                </a:solidFill>
              </a:rPr>
              <a:t> </a:t>
            </a:r>
            <a:r>
              <a:rPr lang="de-DE" dirty="0"/>
              <a:t>liefert i.d.R. </a:t>
            </a:r>
            <a:r>
              <a:rPr lang="de-DE" dirty="0">
                <a:solidFill>
                  <a:srgbClr val="0070C0"/>
                </a:solidFill>
              </a:rPr>
              <a:t>Übersicht der Möglichkeiten</a:t>
            </a:r>
            <a:endParaRPr lang="en-US" sz="2400" dirty="0">
              <a:solidFill>
                <a:srgbClr val="0070C0"/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6E9CF2C-4430-409A-2696-D6FCA3891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4C8459B-791C-5E69-A97F-7371691AF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16CF4D8-D987-A6D5-858D-DEB7BE75D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04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CA8032-1907-EFD6-A394-1E408F0F2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C00000"/>
                </a:solidFill>
              </a:rPr>
              <a:t>Na dann mal los !!!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AFF2A9-84D3-0B6F-29D7-5FE0F4718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de-DE" dirty="0">
                <a:hlinkClick r:id="rId3"/>
              </a:rPr>
              <a:t>Hands-on Übung „Navigation in der Kommandozeile“</a:t>
            </a:r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7ED9116-059F-EB0F-28BA-9A38BF137D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664823"/>
            <a:ext cx="12192000" cy="625910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4C5BA9D6-C863-F91B-5569-3FC6DC972438}"/>
              </a:ext>
            </a:extLst>
          </p:cNvPr>
          <p:cNvSpPr txBox="1"/>
          <p:nvPr/>
        </p:nvSpPr>
        <p:spPr>
          <a:xfrm>
            <a:off x="10848362" y="2664823"/>
            <a:ext cx="134363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5"/>
              </a:rPr>
              <a:t>Image </a:t>
            </a:r>
            <a:r>
              <a:rPr lang="de-DE" sz="900" dirty="0" err="1">
                <a:hlinkClick r:id="rId5"/>
              </a:rPr>
              <a:t>by</a:t>
            </a:r>
            <a:r>
              <a:rPr lang="de-DE" sz="900" dirty="0">
                <a:hlinkClick r:id="rId5"/>
              </a:rPr>
              <a:t> </a:t>
            </a:r>
            <a:r>
              <a:rPr lang="en-US" sz="900" dirty="0">
                <a:hlinkClick r:id="rId5"/>
              </a:rPr>
              <a:t>Damian Zaleski</a:t>
            </a:r>
            <a:endParaRPr lang="en-US" sz="90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771B912-12EE-F325-7679-0508A1B57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2F810E9-80AE-DAC7-4982-7241DD636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390849F-552E-61F2-160D-E4B1F26F0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81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1ADFE3EA-CCD2-EDF1-144B-9ED88FA6A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Datei- und Verzeichnismanagement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D85D37C-A41A-E0A9-E549-B8FEEC83A0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de-DE" dirty="0" err="1"/>
              <a:t>cp</a:t>
            </a:r>
            <a:r>
              <a:rPr lang="de-DE" dirty="0"/>
              <a:t>, mv, </a:t>
            </a:r>
            <a:r>
              <a:rPr lang="de-DE" dirty="0" err="1"/>
              <a:t>rm</a:t>
            </a:r>
            <a:r>
              <a:rPr lang="de-DE" dirty="0"/>
              <a:t>, </a:t>
            </a:r>
            <a:r>
              <a:rPr lang="de-DE" dirty="0" err="1"/>
              <a:t>mkdir</a:t>
            </a:r>
            <a:r>
              <a:rPr lang="de-DE" dirty="0"/>
              <a:t>, </a:t>
            </a:r>
            <a:r>
              <a:rPr lang="de-DE" dirty="0" err="1"/>
              <a:t>wildcards</a:t>
            </a:r>
            <a:r>
              <a:rPr lang="de-DE" dirty="0"/>
              <a:t> *</a:t>
            </a:r>
            <a:endParaRPr lang="en-US" dirty="0"/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868B9722-14C9-D54C-6BEA-AAC63B6CA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DAC55A03-0567-3CEC-E560-EA2B9EDFF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51746B0C-F74F-F0FF-5BD7-0EC493006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9893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818B9048-34BB-9A4F-26CD-1FAAC6455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Kopieren von Dateien</a:t>
            </a:r>
            <a:endParaRPr lang="en-US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BD8CA534-EC8D-AB72-329E-2DA253FEE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9072"/>
            <a:ext cx="10515600" cy="4351338"/>
          </a:xfrm>
        </p:spPr>
        <p:txBody>
          <a:bodyPr/>
          <a:lstStyle/>
          <a:p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cp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DATEI ZIEL </a:t>
            </a:r>
            <a:r>
              <a:rPr lang="de-DE" dirty="0"/>
              <a:t> = </a:t>
            </a:r>
            <a:r>
              <a:rPr lang="de-DE" dirty="0" err="1">
                <a:solidFill>
                  <a:srgbClr val="0070C0"/>
                </a:solidFill>
              </a:rPr>
              <a:t>copy</a:t>
            </a:r>
            <a:r>
              <a:rPr lang="de-DE" dirty="0"/>
              <a:t> einer DATEI erstellen</a:t>
            </a:r>
          </a:p>
          <a:p>
            <a:pPr lvl="1"/>
            <a:r>
              <a:rPr lang="de-DE" dirty="0">
                <a:solidFill>
                  <a:srgbClr val="0070C0"/>
                </a:solidFill>
              </a:rPr>
              <a:t>ZIEL</a:t>
            </a:r>
            <a:r>
              <a:rPr lang="de-DE" dirty="0"/>
              <a:t> = </a:t>
            </a:r>
            <a:r>
              <a:rPr lang="de-DE" i="1" dirty="0"/>
              <a:t>Dateiname</a:t>
            </a:r>
            <a:r>
              <a:rPr lang="de-DE" dirty="0"/>
              <a:t> ODER </a:t>
            </a:r>
            <a:r>
              <a:rPr lang="de-DE" i="1" dirty="0"/>
              <a:t>Pfad</a:t>
            </a:r>
            <a:r>
              <a:rPr lang="de-DE" dirty="0"/>
              <a:t> </a:t>
            </a:r>
            <a:r>
              <a:rPr lang="de-DE" sz="1200" dirty="0"/>
              <a:t>(Name wird beibehalten)</a:t>
            </a:r>
            <a:r>
              <a:rPr lang="de-DE" dirty="0"/>
              <a:t> ODER </a:t>
            </a:r>
            <a:r>
              <a:rPr lang="de-DE" i="1" dirty="0"/>
              <a:t>Pfad/Dateiname</a:t>
            </a:r>
            <a:endParaRPr lang="en-US" i="1" dirty="0"/>
          </a:p>
          <a:p>
            <a:pPr lvl="1"/>
            <a:endParaRPr lang="en-US" dirty="0"/>
          </a:p>
          <a:p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cp D1 D2 D3 ZIELPFAD </a:t>
            </a:r>
            <a:r>
              <a:rPr lang="en-US" dirty="0"/>
              <a:t> = </a:t>
            </a:r>
            <a:r>
              <a:rPr lang="en-US" dirty="0" err="1">
                <a:solidFill>
                  <a:srgbClr val="0070C0"/>
                </a:solidFill>
              </a:rPr>
              <a:t>mehrere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Dateien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/>
              <a:t>kopieren</a:t>
            </a:r>
            <a:endParaRPr lang="en-US" dirty="0"/>
          </a:p>
          <a:p>
            <a:pPr lvl="1"/>
            <a:r>
              <a:rPr lang="en-US" dirty="0"/>
              <a:t>ZIELPFAD = </a:t>
            </a:r>
            <a:r>
              <a:rPr lang="en-US" i="1" dirty="0" err="1"/>
              <a:t>immer</a:t>
            </a:r>
            <a:r>
              <a:rPr lang="en-US" dirty="0"/>
              <a:t> </a:t>
            </a:r>
            <a:r>
              <a:rPr lang="en-US" dirty="0" err="1"/>
              <a:t>letztes</a:t>
            </a:r>
            <a:r>
              <a:rPr lang="en-US" dirty="0"/>
              <a:t> Argument </a:t>
            </a:r>
            <a:r>
              <a:rPr lang="en-US" sz="1200" dirty="0"/>
              <a:t>(muss </a:t>
            </a:r>
            <a:r>
              <a:rPr lang="en-US" sz="1200" dirty="0" err="1"/>
              <a:t>hier</a:t>
            </a:r>
            <a:r>
              <a:rPr lang="en-US" sz="1200" dirty="0"/>
              <a:t> </a:t>
            </a:r>
            <a:r>
              <a:rPr lang="en-US" sz="1200" dirty="0" err="1"/>
              <a:t>ein</a:t>
            </a:r>
            <a:r>
              <a:rPr lang="en-US" sz="1200" dirty="0"/>
              <a:t> </a:t>
            </a:r>
            <a:r>
              <a:rPr lang="en-US" sz="1200" dirty="0" err="1"/>
              <a:t>Pfad</a:t>
            </a:r>
            <a:r>
              <a:rPr lang="en-US" sz="1200" dirty="0"/>
              <a:t> sein!)</a:t>
            </a:r>
            <a:endParaRPr lang="en-US" dirty="0"/>
          </a:p>
          <a:p>
            <a:pPr lvl="1"/>
            <a:endParaRPr lang="en-US" dirty="0"/>
          </a:p>
          <a:p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cp *.txt ZIELPFAD </a:t>
            </a:r>
            <a:r>
              <a:rPr lang="en-US" dirty="0"/>
              <a:t> = </a:t>
            </a:r>
            <a:r>
              <a:rPr lang="en-US" dirty="0" err="1"/>
              <a:t>Dateiauswahl</a:t>
            </a:r>
            <a:r>
              <a:rPr lang="en-US" dirty="0"/>
              <a:t> via </a:t>
            </a:r>
            <a:r>
              <a:rPr lang="en-US" i="1" dirty="0">
                <a:solidFill>
                  <a:srgbClr val="0070C0"/>
                </a:solidFill>
              </a:rPr>
              <a:t>WILDCARD</a:t>
            </a:r>
            <a:r>
              <a:rPr lang="en-US" dirty="0"/>
              <a:t> Pattern</a:t>
            </a:r>
          </a:p>
          <a:p>
            <a:pPr lvl="1"/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dirty="0"/>
              <a:t> = </a:t>
            </a:r>
            <a:r>
              <a:rPr lang="en-US" dirty="0" err="1"/>
              <a:t>Platzhalter</a:t>
            </a:r>
            <a:r>
              <a:rPr lang="en-US" dirty="0"/>
              <a:t> für </a:t>
            </a:r>
            <a:r>
              <a:rPr lang="en-US" i="1" dirty="0" err="1">
                <a:solidFill>
                  <a:srgbClr val="0070C0"/>
                </a:solidFill>
              </a:rPr>
              <a:t>beliebig</a:t>
            </a:r>
            <a:r>
              <a:rPr lang="en-US" i="1" dirty="0">
                <a:solidFill>
                  <a:srgbClr val="0070C0"/>
                </a:solidFill>
              </a:rPr>
              <a:t> </a:t>
            </a:r>
            <a:r>
              <a:rPr lang="en-US" i="1" dirty="0" err="1">
                <a:solidFill>
                  <a:srgbClr val="0070C0"/>
                </a:solidFill>
              </a:rPr>
              <a:t>viele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beliebige</a:t>
            </a:r>
            <a:r>
              <a:rPr lang="en-US" dirty="0"/>
              <a:t> </a:t>
            </a:r>
            <a:r>
              <a:rPr lang="en-US" dirty="0" err="1"/>
              <a:t>Buchstaben</a:t>
            </a:r>
            <a:r>
              <a:rPr lang="en-US" dirty="0"/>
              <a:t> (</a:t>
            </a:r>
            <a:r>
              <a:rPr lang="en-US" dirty="0" err="1"/>
              <a:t>ausser</a:t>
            </a:r>
            <a:r>
              <a:rPr lang="en-US" dirty="0"/>
              <a:t> </a:t>
            </a:r>
            <a:r>
              <a:rPr lang="en-US" dirty="0" err="1"/>
              <a:t>Leerzeichen</a:t>
            </a:r>
            <a:r>
              <a:rPr lang="en-US" dirty="0"/>
              <a:t>)</a:t>
            </a:r>
          </a:p>
          <a:p>
            <a:pPr lvl="1"/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  <a:r>
              <a:rPr lang="en-US" dirty="0"/>
              <a:t> = </a:t>
            </a:r>
            <a:r>
              <a:rPr lang="en-US" dirty="0" err="1"/>
              <a:t>Platzhalter</a:t>
            </a:r>
            <a:r>
              <a:rPr lang="en-US" dirty="0"/>
              <a:t> für </a:t>
            </a:r>
            <a:r>
              <a:rPr lang="en-US" i="1" dirty="0">
                <a:solidFill>
                  <a:srgbClr val="0070C0"/>
                </a:solidFill>
              </a:rPr>
              <a:t>EINEN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beliebigen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/>
              <a:t>Buchstaben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FBC5BE9-5459-1982-EF17-1A6539B95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170FE26-65A6-F641-32CB-0DD577B44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1BEA46-625B-4546-C46D-E36474F9B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15</a:t>
            </a:fld>
            <a:endParaRPr lang="en-US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1832807-9782-74B3-B815-BF591F88B2B7}"/>
              </a:ext>
            </a:extLst>
          </p:cNvPr>
          <p:cNvSpPr txBox="1"/>
          <p:nvPr/>
        </p:nvSpPr>
        <p:spPr>
          <a:xfrm rot="21215659">
            <a:off x="8074294" y="5496501"/>
            <a:ext cx="37458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>
                <a:solidFill>
                  <a:srgbClr val="FF0000"/>
                </a:solidFill>
              </a:rPr>
              <a:t>ACHTUNG: Unterschied zu </a:t>
            </a:r>
            <a:r>
              <a:rPr lang="de-DE" sz="2000" b="1" dirty="0" err="1">
                <a:solidFill>
                  <a:srgbClr val="FF0000"/>
                </a:solidFill>
              </a:rPr>
              <a:t>RegEx</a:t>
            </a:r>
            <a:r>
              <a:rPr lang="de-DE" sz="2000" b="1" dirty="0">
                <a:solidFill>
                  <a:srgbClr val="FF0000"/>
                </a:solidFill>
              </a:rPr>
              <a:t>!</a:t>
            </a:r>
            <a:endParaRPr 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0084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DEC7A2-106E-7062-9677-DF15051AA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Sind sie fit? Wildcard Frage 1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FD080E4-FDCD-20B7-4F08-1DCD6A2606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u="sng" dirty="0"/>
              <a:t>Grundidee</a:t>
            </a:r>
            <a:r>
              <a:rPr lang="de-DE" dirty="0"/>
              <a:t>: </a:t>
            </a:r>
            <a:r>
              <a:rPr lang="de-DE" dirty="0">
                <a:solidFill>
                  <a:srgbClr val="0070C0"/>
                </a:solidFill>
              </a:rPr>
              <a:t>finden sie Gemeinsamkeiten </a:t>
            </a:r>
            <a:r>
              <a:rPr lang="de-DE" dirty="0"/>
              <a:t>der gesuchten Dateien und </a:t>
            </a:r>
            <a:r>
              <a:rPr lang="de-DE" dirty="0">
                <a:solidFill>
                  <a:srgbClr val="0070C0"/>
                </a:solidFill>
              </a:rPr>
              <a:t>ersetzen sie Unterschiede durch die Wildcards 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de-DE" dirty="0"/>
              <a:t> und 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</a:p>
          <a:p>
            <a:endParaRPr lang="de-DE" dirty="0"/>
          </a:p>
          <a:p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167169-A925-3791-2C62-AC5398B21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EFF1DA-58A1-476C-64D0-AC8778566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483A643-429F-30B9-5893-1E13288ED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16</a:t>
            </a:fld>
            <a:endParaRPr lang="en-US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AA7E0E2-5530-E2C3-500C-CE86FB2496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4153" y="2995345"/>
            <a:ext cx="6763694" cy="866896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8C50F979-5D03-0CE6-4BF8-893644643547}"/>
              </a:ext>
            </a:extLst>
          </p:cNvPr>
          <p:cNvSpPr txBox="1"/>
          <p:nvPr/>
        </p:nvSpPr>
        <p:spPr>
          <a:xfrm>
            <a:off x="8122024" y="4158388"/>
            <a:ext cx="1156447" cy="1569660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sz="2400" dirty="0"/>
              <a:t>1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400" dirty="0"/>
              <a:t>2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400" dirty="0"/>
              <a:t>3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400" dirty="0"/>
              <a:t>4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F655360-091D-E1B0-5B56-2EF7FF7222FA}"/>
              </a:ext>
            </a:extLst>
          </p:cNvPr>
          <p:cNvSpPr txBox="1"/>
          <p:nvPr/>
        </p:nvSpPr>
        <p:spPr>
          <a:xfrm>
            <a:off x="2962836" y="4404609"/>
            <a:ext cx="963706" cy="107721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63500" cmpd="sng"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de-DE" dirty="0"/>
          </a:p>
          <a:p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l* </a:t>
            </a:r>
          </a:p>
          <a:p>
            <a:endParaRPr lang="en-US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E1FDBE9-811E-C6A6-2FDD-C51B235246CE}"/>
              </a:ext>
            </a:extLst>
          </p:cNvPr>
          <p:cNvSpPr txBox="1"/>
          <p:nvPr/>
        </p:nvSpPr>
        <p:spPr>
          <a:xfrm>
            <a:off x="4260565" y="4712385"/>
            <a:ext cx="63066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Umfasst </a:t>
            </a:r>
            <a:r>
              <a:rPr lang="de-DE" sz="2400" dirty="0" err="1"/>
              <a:t>wieviele</a:t>
            </a:r>
            <a:r>
              <a:rPr lang="de-DE" sz="2400" dirty="0"/>
              <a:t> Dateien?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542195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1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DEC7A2-106E-7062-9677-DF15051AA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Sind sie fit? Wildcard Frage 2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FD080E4-FDCD-20B7-4F08-1DCD6A2606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u="sng" dirty="0"/>
              <a:t>Grundidee</a:t>
            </a:r>
            <a:r>
              <a:rPr lang="de-DE" dirty="0"/>
              <a:t>: </a:t>
            </a:r>
            <a:r>
              <a:rPr lang="de-DE" dirty="0">
                <a:solidFill>
                  <a:srgbClr val="0070C0"/>
                </a:solidFill>
              </a:rPr>
              <a:t>finden sie Gemeinsamkeiten </a:t>
            </a:r>
            <a:r>
              <a:rPr lang="de-DE" dirty="0"/>
              <a:t>der gesuchten Dateien und </a:t>
            </a:r>
            <a:r>
              <a:rPr lang="de-DE" dirty="0">
                <a:solidFill>
                  <a:srgbClr val="0070C0"/>
                </a:solidFill>
              </a:rPr>
              <a:t>ersetzen sie Unterschiede durch die Wildcards 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de-DE" dirty="0"/>
              <a:t> und 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</a:p>
          <a:p>
            <a:endParaRPr lang="de-DE" dirty="0"/>
          </a:p>
          <a:p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167169-A925-3791-2C62-AC5398B21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EFF1DA-58A1-476C-64D0-AC8778566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483A643-429F-30B9-5893-1E13288ED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17</a:t>
            </a:fld>
            <a:endParaRPr lang="en-US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AA7E0E2-5530-E2C3-500C-CE86FB2496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4153" y="2995345"/>
            <a:ext cx="6763694" cy="866896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8C50F979-5D03-0CE6-4BF8-893644643547}"/>
              </a:ext>
            </a:extLst>
          </p:cNvPr>
          <p:cNvSpPr txBox="1"/>
          <p:nvPr/>
        </p:nvSpPr>
        <p:spPr>
          <a:xfrm>
            <a:off x="8122024" y="4158388"/>
            <a:ext cx="1156447" cy="1569660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sz="2400" dirty="0"/>
              <a:t>1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400" dirty="0"/>
              <a:t>2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400" dirty="0"/>
              <a:t>3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400" dirty="0"/>
              <a:t>4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F655360-091D-E1B0-5B56-2EF7FF7222FA}"/>
              </a:ext>
            </a:extLst>
          </p:cNvPr>
          <p:cNvSpPr txBox="1"/>
          <p:nvPr/>
        </p:nvSpPr>
        <p:spPr>
          <a:xfrm>
            <a:off x="1842247" y="4404609"/>
            <a:ext cx="2084295" cy="107721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63500" cmpd="sng"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de-DE" dirty="0"/>
          </a:p>
          <a:p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??s* </a:t>
            </a:r>
          </a:p>
          <a:p>
            <a:endParaRPr lang="en-US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E1FDBE9-811E-C6A6-2FDD-C51B235246CE}"/>
              </a:ext>
            </a:extLst>
          </p:cNvPr>
          <p:cNvSpPr txBox="1"/>
          <p:nvPr/>
        </p:nvSpPr>
        <p:spPr>
          <a:xfrm>
            <a:off x="4260565" y="4712385"/>
            <a:ext cx="63066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Umfasst </a:t>
            </a:r>
            <a:r>
              <a:rPr lang="de-DE" sz="2400" dirty="0" err="1"/>
              <a:t>wieviele</a:t>
            </a:r>
            <a:r>
              <a:rPr lang="de-DE" sz="2400" dirty="0"/>
              <a:t> Dateien?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05683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DEC7A2-106E-7062-9677-DF15051AA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Sind sie fit? Wildcard Frage 3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FD080E4-FDCD-20B7-4F08-1DCD6A2606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u="sng" dirty="0"/>
              <a:t>Next Level</a:t>
            </a:r>
            <a:r>
              <a:rPr lang="de-DE" dirty="0"/>
              <a:t>: Mit 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[]</a:t>
            </a:r>
            <a:r>
              <a:rPr lang="de-DE" dirty="0"/>
              <a:t> können </a:t>
            </a:r>
            <a:r>
              <a:rPr lang="de-DE" dirty="0">
                <a:solidFill>
                  <a:srgbClr val="0070C0"/>
                </a:solidFill>
              </a:rPr>
              <a:t>Buchstabengruppen</a:t>
            </a:r>
            <a:r>
              <a:rPr lang="de-DE" dirty="0"/>
              <a:t> definiert werden, z.B.</a:t>
            </a:r>
          </a:p>
          <a:p>
            <a:pPr marL="457200" lvl="1" indent="0">
              <a:buNone/>
            </a:pPr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DE" sz="28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xyz</a:t>
            </a:r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de-DE" dirty="0"/>
              <a:t>  oder  </a:t>
            </a:r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[0-9]</a:t>
            </a:r>
            <a:r>
              <a:rPr lang="de-DE" dirty="0"/>
              <a:t>  oder  </a:t>
            </a:r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[a-</a:t>
            </a:r>
            <a:r>
              <a:rPr lang="de-DE" sz="28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zA</a:t>
            </a:r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-Z]</a:t>
            </a:r>
            <a:r>
              <a:rPr lang="de-DE" dirty="0"/>
              <a:t>  oder </a:t>
            </a:r>
            <a:r>
              <a:rPr lang="de-DE" dirty="0">
                <a:solidFill>
                  <a:srgbClr val="0070C0"/>
                </a:solidFill>
              </a:rPr>
              <a:t>sogar negiert  </a:t>
            </a:r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[!</a:t>
            </a:r>
            <a:r>
              <a:rPr lang="de-DE" sz="28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endParaRPr lang="de-DE" dirty="0"/>
          </a:p>
          <a:p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167169-A925-3791-2C62-AC5398B21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EFF1DA-58A1-476C-64D0-AC8778566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483A643-429F-30B9-5893-1E13288ED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18</a:t>
            </a:fld>
            <a:endParaRPr lang="en-US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C50F979-5D03-0CE6-4BF8-893644643547}"/>
              </a:ext>
            </a:extLst>
          </p:cNvPr>
          <p:cNvSpPr txBox="1"/>
          <p:nvPr/>
        </p:nvSpPr>
        <p:spPr>
          <a:xfrm>
            <a:off x="9654985" y="4158388"/>
            <a:ext cx="1156447" cy="1569660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sz="2400" dirty="0"/>
              <a:t>1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400" dirty="0"/>
              <a:t>2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400" dirty="0"/>
              <a:t>3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400" dirty="0"/>
              <a:t>4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F655360-091D-E1B0-5B56-2EF7FF7222FA}"/>
              </a:ext>
            </a:extLst>
          </p:cNvPr>
          <p:cNvSpPr txBox="1"/>
          <p:nvPr/>
        </p:nvSpPr>
        <p:spPr>
          <a:xfrm>
            <a:off x="954742" y="4404608"/>
            <a:ext cx="5903258" cy="107721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63500" cmpd="sng"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de-DE" dirty="0"/>
          </a:p>
          <a:p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users</a:t>
            </a:r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-[0-9][a-z0-9][0-9]* </a:t>
            </a:r>
          </a:p>
          <a:p>
            <a:endParaRPr lang="en-US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E1FDBE9-811E-C6A6-2FDD-C51B235246CE}"/>
              </a:ext>
            </a:extLst>
          </p:cNvPr>
          <p:cNvSpPr txBox="1"/>
          <p:nvPr/>
        </p:nvSpPr>
        <p:spPr>
          <a:xfrm>
            <a:off x="7032808" y="4712385"/>
            <a:ext cx="50673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Umfasst </a:t>
            </a:r>
            <a:r>
              <a:rPr lang="de-DE" sz="2400" dirty="0" err="1"/>
              <a:t>wieviele</a:t>
            </a:r>
            <a:r>
              <a:rPr lang="de-DE" sz="2400" dirty="0"/>
              <a:t>?</a:t>
            </a:r>
            <a:endParaRPr lang="en-US" sz="2400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F6CDC8A4-540B-EFCC-D3BE-F3ED25A654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8284" y="2871709"/>
            <a:ext cx="7935432" cy="1114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996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1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8C551981-D3C9-C228-6CFA-F18A5831C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7837" y="3693316"/>
            <a:ext cx="8087854" cy="2181529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818B9048-34BB-9A4F-26CD-1FAAC6455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Kopieren von Verzeichnissen</a:t>
            </a:r>
            <a:endParaRPr lang="en-US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BD8CA534-EC8D-AB72-329E-2DA253FEE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9072"/>
            <a:ext cx="10515600" cy="4351338"/>
          </a:xfrm>
        </p:spPr>
        <p:txBody>
          <a:bodyPr>
            <a:normAutofit/>
          </a:bodyPr>
          <a:lstStyle/>
          <a:p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cp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–r VERZEICHNIS ZIELPFAD </a:t>
            </a:r>
            <a:r>
              <a:rPr lang="de-DE" dirty="0"/>
              <a:t> </a:t>
            </a:r>
          </a:p>
          <a:p>
            <a:pPr lvl="1"/>
            <a:r>
              <a:rPr lang="en-US" dirty="0" err="1"/>
              <a:t>kopiert</a:t>
            </a:r>
            <a:r>
              <a:rPr lang="en-US" dirty="0"/>
              <a:t> das </a:t>
            </a:r>
            <a:r>
              <a:rPr lang="en-US" dirty="0" err="1"/>
              <a:t>Verzeichnis</a:t>
            </a:r>
            <a:r>
              <a:rPr lang="en-US" dirty="0"/>
              <a:t> </a:t>
            </a:r>
            <a:r>
              <a:rPr lang="en-US" dirty="0" err="1"/>
              <a:t>samt</a:t>
            </a:r>
            <a:r>
              <a:rPr lang="en-US" dirty="0"/>
              <a:t> </a:t>
            </a:r>
            <a:r>
              <a:rPr lang="en-US" dirty="0" err="1"/>
              <a:t>Inhalt</a:t>
            </a:r>
            <a:r>
              <a:rPr lang="en-US" dirty="0"/>
              <a:t> in den ZIELPFAD</a:t>
            </a:r>
          </a:p>
          <a:p>
            <a:pPr lvl="1"/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-r </a:t>
            </a:r>
            <a:r>
              <a:rPr lang="en-US" dirty="0"/>
              <a:t> = </a:t>
            </a:r>
            <a:r>
              <a:rPr lang="en-US" dirty="0" err="1">
                <a:solidFill>
                  <a:srgbClr val="0070C0"/>
                </a:solidFill>
              </a:rPr>
              <a:t>rekursiv</a:t>
            </a:r>
            <a:r>
              <a:rPr lang="en-US" dirty="0"/>
              <a:t> = </a:t>
            </a:r>
            <a:r>
              <a:rPr lang="en-US" dirty="0" err="1"/>
              <a:t>auch</a:t>
            </a:r>
            <a:r>
              <a:rPr lang="en-US" dirty="0"/>
              <a:t> alle </a:t>
            </a:r>
            <a:r>
              <a:rPr lang="en-US" dirty="0" err="1">
                <a:solidFill>
                  <a:srgbClr val="0070C0"/>
                </a:solidFill>
              </a:rPr>
              <a:t>Dateien</a:t>
            </a:r>
            <a:r>
              <a:rPr lang="en-US" dirty="0">
                <a:solidFill>
                  <a:srgbClr val="0070C0"/>
                </a:solidFill>
              </a:rPr>
              <a:t> und </a:t>
            </a:r>
            <a:r>
              <a:rPr lang="en-US" dirty="0" err="1">
                <a:solidFill>
                  <a:srgbClr val="0070C0"/>
                </a:solidFill>
              </a:rPr>
              <a:t>Unterordner</a:t>
            </a:r>
            <a:r>
              <a:rPr lang="en-US" dirty="0"/>
              <a:t> </a:t>
            </a:r>
            <a:r>
              <a:rPr lang="en-US" dirty="0" err="1"/>
              <a:t>kopiert</a:t>
            </a:r>
            <a:endParaRPr lang="en-US" dirty="0"/>
          </a:p>
          <a:p>
            <a:pPr lvl="1"/>
            <a:endParaRPr lang="en-US" dirty="0"/>
          </a:p>
          <a:p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ZIELPFAD</a:t>
            </a:r>
            <a:r>
              <a:rPr lang="en-US" dirty="0"/>
              <a:t> muss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/>
              <a:t>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/.</a:t>
            </a:r>
            <a:r>
              <a:rPr lang="en-US" dirty="0"/>
              <a:t> </a:t>
            </a:r>
            <a:r>
              <a:rPr lang="en-US" i="1" dirty="0" err="1"/>
              <a:t>enden</a:t>
            </a:r>
            <a:endParaRPr lang="en-US" i="1" dirty="0"/>
          </a:p>
          <a:p>
            <a:pPr lvl="1"/>
            <a:r>
              <a:rPr lang="en-US" dirty="0">
                <a:solidFill>
                  <a:srgbClr val="0070C0"/>
                </a:solidFill>
              </a:rPr>
              <a:t>Absolute </a:t>
            </a:r>
            <a:r>
              <a:rPr lang="en-US" dirty="0" err="1">
                <a:solidFill>
                  <a:srgbClr val="0070C0"/>
                </a:solidFill>
              </a:rPr>
              <a:t>Pfade</a:t>
            </a:r>
            <a:r>
              <a:rPr lang="en-US" dirty="0"/>
              <a:t> </a:t>
            </a:r>
            <a:r>
              <a:rPr lang="en-US" i="1" dirty="0" err="1"/>
              <a:t>beginnen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 </a:t>
            </a:r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Relative </a:t>
            </a:r>
            <a:r>
              <a:rPr lang="en-US" dirty="0" err="1">
                <a:solidFill>
                  <a:srgbClr val="0070C0"/>
                </a:solidFill>
              </a:rPr>
              <a:t>Pfade</a:t>
            </a:r>
            <a:r>
              <a:rPr lang="en-US" sz="1200" dirty="0"/>
              <a:t> (in Relation </a:t>
            </a:r>
            <a:r>
              <a:rPr lang="en-US" sz="1200" dirty="0" err="1"/>
              <a:t>zum</a:t>
            </a:r>
            <a:r>
              <a:rPr lang="en-US" sz="1200" dirty="0"/>
              <a:t> </a:t>
            </a:r>
            <a:r>
              <a:rPr lang="en-US" sz="1200" dirty="0" err="1"/>
              <a:t>aktuellen</a:t>
            </a:r>
            <a:r>
              <a:rPr lang="en-US" sz="1200" dirty="0"/>
              <a:t> </a:t>
            </a:r>
            <a:r>
              <a:rPr lang="en-US" sz="1200" dirty="0" err="1"/>
              <a:t>Verzeichnis</a:t>
            </a:r>
            <a:r>
              <a:rPr lang="en-US" sz="1200" dirty="0"/>
              <a:t>) </a:t>
            </a:r>
            <a:r>
              <a:rPr lang="en-US" i="1" dirty="0" err="1"/>
              <a:t>beginnen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 </a:t>
            </a:r>
            <a:r>
              <a:rPr 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dirty="0"/>
              <a:t>  = </a:t>
            </a:r>
            <a:r>
              <a:rPr lang="en-US" dirty="0" err="1"/>
              <a:t>aktuelles</a:t>
            </a:r>
            <a:r>
              <a:rPr lang="en-US" dirty="0"/>
              <a:t> </a:t>
            </a:r>
            <a:r>
              <a:rPr lang="en-US" dirty="0" err="1"/>
              <a:t>Verzeichnis</a:t>
            </a:r>
            <a:endParaRPr lang="en-US" dirty="0"/>
          </a:p>
          <a:p>
            <a:pPr lvl="2"/>
            <a:r>
              <a:rPr lang="en-US" dirty="0"/>
              <a:t> </a:t>
            </a:r>
            <a:r>
              <a:rPr 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dirty="0"/>
              <a:t> = </a:t>
            </a:r>
            <a:r>
              <a:rPr lang="en-US" dirty="0" err="1"/>
              <a:t>übergeordnetes</a:t>
            </a:r>
            <a:r>
              <a:rPr lang="en-US" dirty="0"/>
              <a:t> </a:t>
            </a:r>
            <a:r>
              <a:rPr lang="en-US" dirty="0" err="1"/>
              <a:t>Verzeichnis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 </a:t>
            </a:r>
            <a:r>
              <a:rPr 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ORDNERNAME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aktuellen</a:t>
            </a:r>
            <a:r>
              <a:rPr lang="en-US" dirty="0"/>
              <a:t> </a:t>
            </a:r>
            <a:r>
              <a:rPr lang="en-US" dirty="0" err="1"/>
              <a:t>Verzeichnis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FBC5BE9-5459-1982-EF17-1A6539B95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err="1"/>
              <a:t>Juli</a:t>
            </a:r>
            <a:r>
              <a:rPr lang="en-US" dirty="0"/>
              <a:t>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170FE26-65A6-F641-32CB-0DD577B44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1BEA46-625B-4546-C46D-E36474F9B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19</a:t>
            </a:fld>
            <a:endParaRPr lang="en-US"/>
          </a:p>
        </p:txBody>
      </p:sp>
      <p:sp>
        <p:nvSpPr>
          <p:cNvPr id="9" name="Bogen 8">
            <a:extLst>
              <a:ext uri="{FF2B5EF4-FFF2-40B4-BE49-F238E27FC236}">
                <a16:creationId xmlns:a16="http://schemas.microsoft.com/office/drawing/2014/main" id="{244D67D8-6A8C-F68B-B8F0-F8B24B713EB6}"/>
              </a:ext>
            </a:extLst>
          </p:cNvPr>
          <p:cNvSpPr/>
          <p:nvPr/>
        </p:nvSpPr>
        <p:spPr>
          <a:xfrm rot="20986687">
            <a:off x="5427126" y="3448353"/>
            <a:ext cx="5865040" cy="1219200"/>
          </a:xfrm>
          <a:prstGeom prst="arc">
            <a:avLst>
              <a:gd name="adj1" fmla="val 11169134"/>
              <a:gd name="adj2" fmla="val 0"/>
            </a:avLst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79133008-8BEC-6DE8-E7D0-9BF0FEDF65C1}"/>
              </a:ext>
            </a:extLst>
          </p:cNvPr>
          <p:cNvGrpSpPr/>
          <p:nvPr/>
        </p:nvGrpSpPr>
        <p:grpSpPr>
          <a:xfrm>
            <a:off x="3350663" y="4949234"/>
            <a:ext cx="6434915" cy="1478325"/>
            <a:chOff x="3350663" y="4949234"/>
            <a:chExt cx="6434915" cy="1478325"/>
          </a:xfrm>
        </p:grpSpPr>
        <p:sp>
          <p:nvSpPr>
            <p:cNvPr id="10" name="Bogen 9">
              <a:extLst>
                <a:ext uri="{FF2B5EF4-FFF2-40B4-BE49-F238E27FC236}">
                  <a16:creationId xmlns:a16="http://schemas.microsoft.com/office/drawing/2014/main" id="{905B4056-F517-4429-D654-0294B359046A}"/>
                </a:ext>
              </a:extLst>
            </p:cNvPr>
            <p:cNvSpPr/>
            <p:nvPr/>
          </p:nvSpPr>
          <p:spPr>
            <a:xfrm rot="21438188">
              <a:off x="3350663" y="5372932"/>
              <a:ext cx="5238026" cy="1054627"/>
            </a:xfrm>
            <a:prstGeom prst="arc">
              <a:avLst>
                <a:gd name="adj1" fmla="val 21532915"/>
                <a:gd name="adj2" fmla="val 10742228"/>
              </a:avLst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Bogen 10">
              <a:extLst>
                <a:ext uri="{FF2B5EF4-FFF2-40B4-BE49-F238E27FC236}">
                  <a16:creationId xmlns:a16="http://schemas.microsoft.com/office/drawing/2014/main" id="{9D8C0161-41EA-657A-CA0A-22209309A718}"/>
                </a:ext>
              </a:extLst>
            </p:cNvPr>
            <p:cNvSpPr/>
            <p:nvPr/>
          </p:nvSpPr>
          <p:spPr>
            <a:xfrm rot="20615703">
              <a:off x="7139109" y="4949234"/>
              <a:ext cx="2646469" cy="1054627"/>
            </a:xfrm>
            <a:prstGeom prst="arc">
              <a:avLst>
                <a:gd name="adj1" fmla="val 21532915"/>
                <a:gd name="adj2" fmla="val 7746921"/>
              </a:avLst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03988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C452AE-733A-0E52-3704-BDCEEEA64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soll rauskommen</a:t>
            </a:r>
            <a:endParaRPr lang="en-US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7193BC60-9D69-9C19-512D-82A34644A80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0070C0"/>
                </a:solidFill>
              </a:rPr>
              <a:t>Sie haben eine Idee …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… was eine Shell ist,</a:t>
            </a:r>
          </a:p>
          <a:p>
            <a:pPr marL="0" indent="0">
              <a:buNone/>
            </a:pPr>
            <a:r>
              <a:rPr lang="de-DE" dirty="0"/>
              <a:t>… was man damit tun </a:t>
            </a:r>
            <a:r>
              <a:rPr lang="de-DE" i="1" dirty="0"/>
              <a:t>könnte</a:t>
            </a:r>
            <a:r>
              <a:rPr lang="de-DE" dirty="0"/>
              <a:t>, und</a:t>
            </a:r>
          </a:p>
          <a:p>
            <a:pPr marL="0" indent="0">
              <a:buNone/>
            </a:pPr>
            <a:r>
              <a:rPr lang="en-US" dirty="0"/>
              <a:t>…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sie</a:t>
            </a:r>
            <a:r>
              <a:rPr lang="en-US" dirty="0"/>
              <a:t> </a:t>
            </a:r>
            <a:r>
              <a:rPr lang="en-US" dirty="0" err="1"/>
              <a:t>grundlegende</a:t>
            </a:r>
            <a:r>
              <a:rPr lang="en-US" dirty="0"/>
              <a:t> </a:t>
            </a:r>
            <a:r>
              <a:rPr lang="en-US" dirty="0" err="1"/>
              <a:t>Schritte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umsetzen</a:t>
            </a:r>
            <a:r>
              <a:rPr lang="en-US" dirty="0"/>
              <a:t> </a:t>
            </a:r>
            <a:r>
              <a:rPr lang="en-US" dirty="0" err="1"/>
              <a:t>können</a:t>
            </a:r>
            <a:r>
              <a:rPr lang="en-US" dirty="0"/>
              <a:t>.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055F8923-F92C-CBA1-E39C-998EA28631E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0070C0"/>
                </a:solidFill>
              </a:rPr>
              <a:t>Sie haben aktiv …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… erste Schritte in der Shell getan,</a:t>
            </a:r>
          </a:p>
          <a:p>
            <a:pPr marL="0" indent="0">
              <a:buNone/>
            </a:pPr>
            <a:r>
              <a:rPr lang="de-DE" dirty="0"/>
              <a:t>… Wildcards verstanden, und</a:t>
            </a:r>
          </a:p>
          <a:p>
            <a:pPr marL="0" indent="0">
              <a:buNone/>
            </a:pPr>
            <a:r>
              <a:rPr lang="de-DE" dirty="0"/>
              <a:t>… Lust auf mehr!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371C29A-C569-9A45-AC1F-8F834F98F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68F03A-33CA-9FDD-6816-331D6E962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698AE93-4F98-D015-8347-22079D2EF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239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41FE9A-DE3A-BDC2-6D37-415B770EB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Umbenennen und Verschieben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70CAA8-4780-7AA8-612C-19FCDF9656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mv X Y Z ZIELPFAD 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= </a:t>
            </a:r>
            <a:r>
              <a:rPr lang="en-US" dirty="0">
                <a:solidFill>
                  <a:srgbClr val="0070C0"/>
                </a:solidFill>
              </a:rPr>
              <a:t>move</a:t>
            </a:r>
            <a:r>
              <a:rPr lang="en-US" dirty="0"/>
              <a:t> von </a:t>
            </a:r>
            <a:r>
              <a:rPr lang="en-US" sz="1400" dirty="0" err="1"/>
              <a:t>mehreren</a:t>
            </a:r>
            <a:r>
              <a:rPr lang="en-US" sz="1400" dirty="0"/>
              <a:t> </a:t>
            </a:r>
            <a:r>
              <a:rPr lang="en-US" dirty="0" err="1"/>
              <a:t>Dingen</a:t>
            </a:r>
            <a:r>
              <a:rPr lang="en-US" dirty="0"/>
              <a:t> in </a:t>
            </a:r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ZIELPFAD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Wildcard Pattern</a:t>
            </a:r>
            <a:r>
              <a:rPr lang="en-US" dirty="0"/>
              <a:t> </a:t>
            </a:r>
            <a:r>
              <a:rPr lang="en-US" dirty="0" err="1"/>
              <a:t>möglich</a:t>
            </a:r>
            <a:endParaRPr lang="en-US" dirty="0"/>
          </a:p>
          <a:p>
            <a:pPr lvl="1"/>
            <a:r>
              <a:rPr lang="en-US" dirty="0"/>
              <a:t> </a:t>
            </a:r>
            <a:r>
              <a:rPr lang="en-US" sz="20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ZIELPFAD</a:t>
            </a:r>
            <a:r>
              <a:rPr lang="en-US" dirty="0"/>
              <a:t> muss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sz="20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/>
              <a:t>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sz="20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/.</a:t>
            </a:r>
            <a:r>
              <a:rPr lang="en-US" dirty="0"/>
              <a:t> </a:t>
            </a:r>
            <a:r>
              <a:rPr lang="en-US" dirty="0" err="1"/>
              <a:t>enden</a:t>
            </a:r>
            <a:endParaRPr lang="en-US" dirty="0"/>
          </a:p>
          <a:p>
            <a:pPr lvl="1"/>
            <a:endParaRPr lang="en-US" dirty="0"/>
          </a:p>
          <a:p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mv ALT NEU </a:t>
            </a:r>
            <a:r>
              <a:rPr lang="en-US" dirty="0"/>
              <a:t> = </a:t>
            </a:r>
            <a:r>
              <a:rPr lang="en-US" dirty="0" err="1">
                <a:solidFill>
                  <a:srgbClr val="0070C0"/>
                </a:solidFill>
              </a:rPr>
              <a:t>umbenennen</a:t>
            </a:r>
            <a:r>
              <a:rPr lang="en-US" dirty="0"/>
              <a:t> </a:t>
            </a:r>
            <a:br>
              <a:rPr lang="en-US" dirty="0"/>
            </a:br>
            <a:r>
              <a:rPr lang="en-US" i="1" dirty="0" err="1"/>
              <a:t>einer</a:t>
            </a:r>
            <a:r>
              <a:rPr lang="en-US" dirty="0"/>
              <a:t> </a:t>
            </a:r>
            <a:r>
              <a:rPr lang="en-US" dirty="0" err="1"/>
              <a:t>Datei</a:t>
            </a:r>
            <a:r>
              <a:rPr lang="en-US" dirty="0"/>
              <a:t>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i="1" dirty="0" err="1"/>
              <a:t>eines</a:t>
            </a:r>
            <a:r>
              <a:rPr lang="en-US" dirty="0"/>
              <a:t> </a:t>
            </a:r>
            <a:r>
              <a:rPr lang="en-US" dirty="0" err="1"/>
              <a:t>Verzeichnises</a:t>
            </a:r>
            <a:endParaRPr lang="en-US" dirty="0"/>
          </a:p>
          <a:p>
            <a:pPr lvl="1"/>
            <a:r>
              <a:rPr lang="en-US" dirty="0" err="1"/>
              <a:t>technisch</a:t>
            </a:r>
            <a:r>
              <a:rPr lang="en-US" dirty="0"/>
              <a:t>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verschieben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 err="1"/>
              <a:t>daher</a:t>
            </a:r>
            <a:r>
              <a:rPr lang="en-US" dirty="0"/>
              <a:t> </a:t>
            </a:r>
            <a:r>
              <a:rPr lang="en-US" dirty="0" err="1"/>
              <a:t>nur</a:t>
            </a:r>
            <a:r>
              <a:rPr lang="en-US" dirty="0"/>
              <a:t> </a:t>
            </a:r>
            <a:r>
              <a:rPr lang="en-US" dirty="0" err="1"/>
              <a:t>ein</a:t>
            </a:r>
            <a:r>
              <a:rPr lang="en-US" dirty="0"/>
              <a:t> </a:t>
            </a:r>
            <a:r>
              <a:rPr lang="en-US" dirty="0" err="1"/>
              <a:t>Befehl</a:t>
            </a:r>
            <a:endParaRPr lang="en-US" dirty="0"/>
          </a:p>
          <a:p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2EF7308-BF11-8E43-D3B8-48AE221AE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A9648BF-2697-4E81-0FD0-99B0BEFB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303F5E-C6D6-3D1F-AFA7-93792200F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20</a:t>
            </a:fld>
            <a:endParaRPr lang="en-US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383791B-E904-7B50-8CD5-2380BFE41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2557" y="1690688"/>
            <a:ext cx="8135485" cy="381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395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9D0C7-BB11-CD27-8180-2B656F0F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Löschen und Anlegen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E35AA35-7FAB-5B3B-38E4-E1A82F1B3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rm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x.xml *.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txt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/doof.csv </a:t>
            </a:r>
            <a:r>
              <a:rPr lang="de-DE" dirty="0"/>
              <a:t> = </a:t>
            </a:r>
            <a:r>
              <a:rPr lang="de-DE" dirty="0" err="1">
                <a:solidFill>
                  <a:srgbClr val="0070C0"/>
                </a:solidFill>
              </a:rPr>
              <a:t>remove</a:t>
            </a:r>
            <a:r>
              <a:rPr lang="de-DE" dirty="0">
                <a:solidFill>
                  <a:srgbClr val="0070C0"/>
                </a:solidFill>
              </a:rPr>
              <a:t> Dateien</a:t>
            </a:r>
          </a:p>
          <a:p>
            <a:pPr lvl="1"/>
            <a:r>
              <a:rPr lang="en-US" dirty="0"/>
              <a:t>Wildcard Pattern, absolute + relative </a:t>
            </a:r>
            <a:r>
              <a:rPr lang="en-US" dirty="0" err="1"/>
              <a:t>Pfade</a:t>
            </a:r>
            <a:r>
              <a:rPr lang="en-US" dirty="0"/>
              <a:t>, … </a:t>
            </a:r>
            <a:r>
              <a:rPr lang="en-US" dirty="0" err="1"/>
              <a:t>alles</a:t>
            </a:r>
            <a:r>
              <a:rPr lang="en-US" dirty="0"/>
              <a:t> </a:t>
            </a:r>
            <a:r>
              <a:rPr lang="en-US" dirty="0" err="1"/>
              <a:t>verwendbar</a:t>
            </a:r>
            <a:endParaRPr lang="de-DE" dirty="0"/>
          </a:p>
          <a:p>
            <a:pPr lvl="1"/>
            <a:endParaRPr lang="en-US" dirty="0"/>
          </a:p>
          <a:p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rm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-r ./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here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 /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gedoens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 </a:t>
            </a:r>
            <a:r>
              <a:rPr lang="de-DE" dirty="0"/>
              <a:t> = </a:t>
            </a:r>
            <a:r>
              <a:rPr lang="de-DE" dirty="0" err="1">
                <a:solidFill>
                  <a:srgbClr val="0070C0"/>
                </a:solidFill>
              </a:rPr>
              <a:t>remove</a:t>
            </a:r>
            <a:r>
              <a:rPr lang="de-DE" dirty="0">
                <a:solidFill>
                  <a:srgbClr val="0070C0"/>
                </a:solidFill>
              </a:rPr>
              <a:t> Verzeichnis</a:t>
            </a:r>
          </a:p>
          <a:p>
            <a:pPr lvl="1"/>
            <a:r>
              <a:rPr lang="de-DE" dirty="0"/>
              <a:t> </a:t>
            </a:r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-r</a:t>
            </a:r>
            <a:r>
              <a:rPr lang="de-DE" dirty="0"/>
              <a:t> = </a:t>
            </a:r>
            <a:r>
              <a:rPr lang="de-DE" dirty="0">
                <a:solidFill>
                  <a:srgbClr val="0070C0"/>
                </a:solidFill>
              </a:rPr>
              <a:t>rekursiv</a:t>
            </a:r>
            <a:r>
              <a:rPr lang="de-DE" dirty="0"/>
              <a:t> = alle enthaltenen Dateien und Unterordner !</a:t>
            </a:r>
          </a:p>
          <a:p>
            <a:pPr lvl="1"/>
            <a:endParaRPr lang="de-DE" dirty="0"/>
          </a:p>
          <a:p>
            <a:r>
              <a:rPr lang="de-DE" b="1" u="sng" dirty="0"/>
              <a:t>ACHTUNG</a:t>
            </a:r>
            <a:r>
              <a:rPr lang="de-DE" dirty="0"/>
              <a:t>: </a:t>
            </a:r>
            <a:r>
              <a:rPr lang="en-US" b="1" dirty="0">
                <a:solidFill>
                  <a:srgbClr val="FF0000"/>
                </a:solidFill>
              </a:rPr>
              <a:t>UNWIEDERBRINGLICH !!!  </a:t>
            </a:r>
            <a:r>
              <a:rPr lang="en-US" dirty="0">
                <a:solidFill>
                  <a:srgbClr val="0070C0"/>
                </a:solidFill>
              </a:rPr>
              <a:t>Kein </a:t>
            </a:r>
            <a:r>
              <a:rPr lang="en-US" dirty="0" err="1">
                <a:solidFill>
                  <a:srgbClr val="0070C0"/>
                </a:solidFill>
              </a:rPr>
              <a:t>Papierkorb</a:t>
            </a:r>
            <a:r>
              <a:rPr lang="en-US" dirty="0">
                <a:solidFill>
                  <a:srgbClr val="0070C0"/>
                </a:solidFill>
              </a:rPr>
              <a:t>!</a:t>
            </a:r>
          </a:p>
          <a:p>
            <a:endParaRPr lang="de-DE" dirty="0"/>
          </a:p>
          <a:p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ORDNER </a:t>
            </a:r>
            <a:r>
              <a:rPr lang="de-DE" dirty="0"/>
              <a:t> = </a:t>
            </a:r>
            <a:r>
              <a:rPr lang="de-DE" dirty="0" err="1">
                <a:solidFill>
                  <a:srgbClr val="0070C0"/>
                </a:solidFill>
              </a:rPr>
              <a:t>make</a:t>
            </a:r>
            <a:r>
              <a:rPr lang="de-DE" dirty="0">
                <a:solidFill>
                  <a:srgbClr val="0070C0"/>
                </a:solidFill>
              </a:rPr>
              <a:t> </a:t>
            </a:r>
            <a:r>
              <a:rPr lang="de-DE" dirty="0" err="1">
                <a:solidFill>
                  <a:srgbClr val="0070C0"/>
                </a:solidFill>
              </a:rPr>
              <a:t>directory</a:t>
            </a:r>
            <a:endParaRPr lang="de-DE" dirty="0">
              <a:solidFill>
                <a:srgbClr val="0070C0"/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1B02875-136A-3A47-5384-032EBC1A7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EBF1EB0-C496-DC22-EBA0-0B739E42C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08FD887-95E3-AA6E-E61D-6C85B7F80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369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8C40BB-4BC4-E75E-501C-A44B3E2E6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Automatisierung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AEA0708-D75A-F081-4100-949B70CB64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loops</a:t>
            </a:r>
            <a:r>
              <a:rPr lang="de-DE" dirty="0"/>
              <a:t>, echo, </a:t>
            </a:r>
            <a:r>
              <a:rPr lang="de-DE" dirty="0" err="1"/>
              <a:t>touch</a:t>
            </a:r>
            <a:r>
              <a:rPr lang="de-DE" dirty="0"/>
              <a:t>, Scripting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D287EA-1CE7-B200-2D45-66B920A2B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888156-91BF-3C77-43C0-6693674F1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3A12D9-4170-9108-D40C-40D189291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6740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9E5D5CB6-DD9F-C61C-9DE6-DEAD34147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Wann &amp; was sollte man automatisieren?</a:t>
            </a:r>
            <a:endParaRPr lang="en-US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C8232C0E-5B24-E5A3-5280-8A5C952D46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1220" y="1562100"/>
            <a:ext cx="5509260" cy="4794250"/>
          </a:xfrm>
        </p:spPr>
        <p:txBody>
          <a:bodyPr>
            <a:normAutofit/>
          </a:bodyPr>
          <a:lstStyle/>
          <a:p>
            <a:pPr>
              <a:buFont typeface="Calibri" panose="020F0502020204030204" pitchFamily="34" charset="0"/>
              <a:buChar char="…"/>
            </a:pPr>
            <a:r>
              <a:rPr lang="de-DE" dirty="0"/>
              <a:t> Umformatieren</a:t>
            </a:r>
          </a:p>
          <a:p>
            <a:pPr>
              <a:buFont typeface="Calibri" panose="020F0502020204030204" pitchFamily="34" charset="0"/>
              <a:buChar char="…"/>
            </a:pPr>
            <a:r>
              <a:rPr lang="en-US" dirty="0"/>
              <a:t> </a:t>
            </a:r>
            <a:r>
              <a:rPr lang="en-US" dirty="0" err="1"/>
              <a:t>Zusammenführen</a:t>
            </a:r>
            <a:r>
              <a:rPr lang="en-US" dirty="0"/>
              <a:t> </a:t>
            </a:r>
          </a:p>
          <a:p>
            <a:pPr>
              <a:buFont typeface="Calibri" panose="020F0502020204030204" pitchFamily="34" charset="0"/>
              <a:buChar char="…"/>
            </a:pPr>
            <a:r>
              <a:rPr lang="en-US" dirty="0"/>
              <a:t> </a:t>
            </a:r>
            <a:r>
              <a:rPr lang="en-US" dirty="0" err="1"/>
              <a:t>Extrahieren</a:t>
            </a:r>
            <a:endParaRPr lang="en-US" dirty="0"/>
          </a:p>
          <a:p>
            <a:pPr>
              <a:buFont typeface="Calibri" panose="020F0502020204030204" pitchFamily="34" charset="0"/>
              <a:buChar char="…"/>
            </a:pPr>
            <a:r>
              <a:rPr lang="en-US" dirty="0"/>
              <a:t> </a:t>
            </a:r>
            <a:r>
              <a:rPr lang="en-US" dirty="0" err="1"/>
              <a:t>Statistiken</a:t>
            </a:r>
            <a:endParaRPr lang="en-US" dirty="0"/>
          </a:p>
          <a:p>
            <a:pPr>
              <a:buFont typeface="Calibri" panose="020F0502020204030204" pitchFamily="34" charset="0"/>
              <a:buChar char="…"/>
            </a:pPr>
            <a:r>
              <a:rPr lang="en-US" dirty="0"/>
              <a:t> Backup &amp; </a:t>
            </a:r>
            <a:r>
              <a:rPr lang="en-US" dirty="0" err="1"/>
              <a:t>Archivierung</a:t>
            </a:r>
            <a:endParaRPr lang="en-US" dirty="0"/>
          </a:p>
          <a:p>
            <a:pPr>
              <a:buFont typeface="Calibri" panose="020F0502020204030204" pitchFamily="34" charset="0"/>
              <a:buChar char="…"/>
            </a:pPr>
            <a:r>
              <a:rPr lang="en-US" dirty="0"/>
              <a:t> Down-/</a:t>
            </a:r>
            <a:r>
              <a:rPr lang="en-US" dirty="0" err="1"/>
              <a:t>Uploaden</a:t>
            </a:r>
            <a:endParaRPr lang="en-US" dirty="0"/>
          </a:p>
          <a:p>
            <a:pPr>
              <a:buFont typeface="Calibri" panose="020F0502020204030204" pitchFamily="34" charset="0"/>
              <a:buChar char="…"/>
            </a:pP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… je </a:t>
            </a:r>
            <a:r>
              <a:rPr lang="en-US" dirty="0" err="1">
                <a:solidFill>
                  <a:srgbClr val="0070C0"/>
                </a:solidFill>
              </a:rPr>
              <a:t>häufiger</a:t>
            </a:r>
            <a:r>
              <a:rPr lang="en-US" dirty="0">
                <a:solidFill>
                  <a:srgbClr val="0070C0"/>
                </a:solidFill>
              </a:rPr>
              <a:t> um so </a:t>
            </a:r>
            <a:r>
              <a:rPr lang="en-US" dirty="0" err="1">
                <a:solidFill>
                  <a:srgbClr val="0070C0"/>
                </a:solidFill>
              </a:rPr>
              <a:t>einfacher</a:t>
            </a:r>
            <a:r>
              <a:rPr lang="en-US" dirty="0">
                <a:solidFill>
                  <a:srgbClr val="0070C0"/>
                </a:solidFill>
              </a:rPr>
              <a:t>!</a:t>
            </a:r>
          </a:p>
          <a:p>
            <a:pPr>
              <a:buFont typeface="Calibri" panose="020F0502020204030204" pitchFamily="34" charset="0"/>
              <a:buChar char="…"/>
            </a:pP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CE06C10-6541-971B-C302-618239221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52B69B5-828B-6AED-E798-82A6C78CD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CF6364-41C1-1CAD-5B80-E8B1891C0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23</a:t>
            </a:fld>
            <a:endParaRPr lang="en-US"/>
          </a:p>
        </p:txBody>
      </p:sp>
      <p:sp>
        <p:nvSpPr>
          <p:cNvPr id="20" name="Inhaltsplatzhalter 7">
            <a:extLst>
              <a:ext uri="{FF2B5EF4-FFF2-40B4-BE49-F238E27FC236}">
                <a16:creationId xmlns:a16="http://schemas.microsoft.com/office/drawing/2014/main" id="{A75C8F77-23F7-5AC1-04F8-BD0D95CFE900}"/>
              </a:ext>
            </a:extLst>
          </p:cNvPr>
          <p:cNvSpPr txBox="1">
            <a:spLocks/>
          </p:cNvSpPr>
          <p:nvPr/>
        </p:nvSpPr>
        <p:spPr>
          <a:xfrm>
            <a:off x="838200" y="1562100"/>
            <a:ext cx="4892040" cy="45796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>
                <a:solidFill>
                  <a:srgbClr val="FF0000"/>
                </a:solidFill>
              </a:rPr>
              <a:t>Mehr als 4 Dokumente …</a:t>
            </a:r>
          </a:p>
          <a:p>
            <a:pPr marL="0" indent="0">
              <a:buNone/>
            </a:pPr>
            <a:r>
              <a:rPr lang="de-DE" dirty="0">
                <a:solidFill>
                  <a:srgbClr val="FF0000"/>
                </a:solidFill>
              </a:rPr>
              <a:t>Wiederkehrend …</a:t>
            </a:r>
          </a:p>
          <a:p>
            <a:pPr marL="0" indent="0">
              <a:buNone/>
            </a:pPr>
            <a:endParaRPr lang="de-DE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de-DE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de-DE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de-DE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de-DE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FF0000"/>
                </a:solidFill>
              </a:rPr>
              <a:t>Aufwand-Nutzen-Abwägung</a:t>
            </a:r>
            <a:r>
              <a:rPr lang="en-US" dirty="0">
                <a:solidFill>
                  <a:srgbClr val="FF0000"/>
                </a:solidFill>
              </a:rPr>
              <a:t> …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33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Text, Schrift, Screenshot, Reihe enthält.&#10;&#10;Automatisch generierte Beschreibung">
            <a:extLst>
              <a:ext uri="{FF2B5EF4-FFF2-40B4-BE49-F238E27FC236}">
                <a16:creationId xmlns:a16="http://schemas.microsoft.com/office/drawing/2014/main" id="{1582C846-EE54-973D-6CA9-06BBA6A1AD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2420" y="1349344"/>
            <a:ext cx="3786851" cy="382434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9F65DF-94DD-D0A9-135A-7A1061227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hab ich davon?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7818D4-BDC5-CE8F-E5A5-345819A0BC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/>
              <a:t>Workflow </a:t>
            </a:r>
            <a:r>
              <a:rPr lang="de-DE" dirty="0">
                <a:solidFill>
                  <a:srgbClr val="0070C0"/>
                </a:solidFill>
              </a:rPr>
              <a:t>Dokumentation</a:t>
            </a:r>
          </a:p>
          <a:p>
            <a:pPr>
              <a:lnSpc>
                <a:spcPct val="150000"/>
              </a:lnSpc>
            </a:pPr>
            <a:r>
              <a:rPr lang="de-DE" dirty="0">
                <a:solidFill>
                  <a:srgbClr val="0070C0"/>
                </a:solidFill>
              </a:rPr>
              <a:t>Weniger</a:t>
            </a:r>
            <a:r>
              <a:rPr lang="de-DE" dirty="0"/>
              <a:t> (Schussel)</a:t>
            </a:r>
            <a:r>
              <a:rPr lang="de-DE" dirty="0">
                <a:solidFill>
                  <a:srgbClr val="0070C0"/>
                </a:solidFill>
              </a:rPr>
              <a:t>Fehler</a:t>
            </a:r>
            <a:r>
              <a:rPr lang="de-DE" dirty="0"/>
              <a:t> </a:t>
            </a:r>
          </a:p>
          <a:p>
            <a:pPr lvl="1">
              <a:lnSpc>
                <a:spcPct val="150000"/>
              </a:lnSpc>
            </a:pPr>
            <a:r>
              <a:rPr lang="de-DE" sz="1400" dirty="0"/>
              <a:t>einen vergessen, unvollständig, …</a:t>
            </a:r>
          </a:p>
          <a:p>
            <a:pPr>
              <a:lnSpc>
                <a:spcPct val="150000"/>
              </a:lnSpc>
            </a:pPr>
            <a:r>
              <a:rPr lang="de-DE" dirty="0">
                <a:solidFill>
                  <a:srgbClr val="0070C0"/>
                </a:solidFill>
              </a:rPr>
              <a:t>Gemeinsam</a:t>
            </a:r>
            <a:r>
              <a:rPr lang="de-DE" dirty="0"/>
              <a:t>e Entwicklung/Nutzung/Pflege</a:t>
            </a:r>
          </a:p>
          <a:p>
            <a:pPr>
              <a:lnSpc>
                <a:spcPct val="150000"/>
              </a:lnSpc>
            </a:pPr>
            <a:r>
              <a:rPr lang="de-DE" dirty="0"/>
              <a:t>Ggf. mehr Zeit (</a:t>
            </a:r>
            <a:r>
              <a:rPr lang="de-DE" dirty="0" err="1"/>
              <a:t>wenns</a:t>
            </a:r>
            <a:r>
              <a:rPr lang="de-DE" dirty="0"/>
              <a:t> mal läuft)</a:t>
            </a:r>
          </a:p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5389FE-52A8-6DF8-28E8-197933BA9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E719CB0-337B-3911-B1E2-FBE904EDB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28DD00-A4AC-C187-BFD5-0661B9218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24</a:t>
            </a:fld>
            <a:endParaRPr lang="en-US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42CA4C1-8367-CA59-9E45-73D0457C4129}"/>
              </a:ext>
            </a:extLst>
          </p:cNvPr>
          <p:cNvSpPr txBox="1"/>
          <p:nvPr/>
        </p:nvSpPr>
        <p:spPr>
          <a:xfrm>
            <a:off x="11102051" y="4940216"/>
            <a:ext cx="6172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3"/>
              </a:rPr>
              <a:t>xkcd.com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275203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83CB3F-0C17-CFE5-188A-6C0C844E7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 gehe ich vor?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7B0849-7704-12D3-D8D7-211841AE48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>
                <a:solidFill>
                  <a:srgbClr val="0070C0"/>
                </a:solidFill>
              </a:rPr>
              <a:t>Schritt 1</a:t>
            </a:r>
            <a:r>
              <a:rPr lang="de-DE" dirty="0"/>
              <a:t> = Problem nochmal durchdenken und </a:t>
            </a:r>
            <a:r>
              <a:rPr lang="de-DE" dirty="0">
                <a:solidFill>
                  <a:srgbClr val="0070C0"/>
                </a:solidFill>
              </a:rPr>
              <a:t>Wiederholung finden</a:t>
            </a:r>
            <a:r>
              <a:rPr lang="de-DE" dirty="0"/>
              <a:t>!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Endziel: </a:t>
            </a:r>
          </a:p>
          <a:p>
            <a:pPr marL="0" indent="0">
              <a:buNone/>
            </a:pPr>
            <a:r>
              <a:rPr lang="de-DE" i="1" dirty="0"/>
              <a:t>	„ ... will ein CSV mit den DOIs </a:t>
            </a:r>
            <a:r>
              <a:rPr lang="de-DE" i="1" dirty="0">
                <a:solidFill>
                  <a:srgbClr val="0070C0"/>
                </a:solidFill>
              </a:rPr>
              <a:t>aus jeder .</a:t>
            </a:r>
            <a:r>
              <a:rPr lang="de-DE" i="1" dirty="0" err="1">
                <a:solidFill>
                  <a:srgbClr val="0070C0"/>
                </a:solidFill>
              </a:rPr>
              <a:t>bib</a:t>
            </a:r>
            <a:r>
              <a:rPr lang="de-DE" i="1" dirty="0">
                <a:solidFill>
                  <a:srgbClr val="0070C0"/>
                </a:solidFill>
              </a:rPr>
              <a:t> Datei </a:t>
            </a:r>
            <a:r>
              <a:rPr lang="de-DE" i="1" dirty="0"/>
              <a:t>…“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Umformuliert</a:t>
            </a:r>
            <a:r>
              <a:rPr lang="en-US" dirty="0"/>
              <a:t>: </a:t>
            </a:r>
          </a:p>
          <a:p>
            <a:pPr marL="0" indent="0">
              <a:buNone/>
            </a:pPr>
            <a:r>
              <a:rPr lang="en-US" dirty="0"/>
              <a:t>	“… </a:t>
            </a:r>
            <a:r>
              <a:rPr lang="en-US" dirty="0" err="1">
                <a:solidFill>
                  <a:srgbClr val="0070C0"/>
                </a:solidFill>
              </a:rPr>
              <a:t>extrahiere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aus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jeder</a:t>
            </a:r>
            <a:r>
              <a:rPr lang="en-US" dirty="0">
                <a:solidFill>
                  <a:srgbClr val="0070C0"/>
                </a:solidFill>
              </a:rPr>
              <a:t> .bib </a:t>
            </a:r>
            <a:r>
              <a:rPr lang="en-US" dirty="0" err="1">
                <a:solidFill>
                  <a:srgbClr val="0070C0"/>
                </a:solidFill>
              </a:rPr>
              <a:t>Datei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die DOIs</a:t>
            </a:r>
          </a:p>
          <a:p>
            <a:pPr marL="0" indent="0">
              <a:buNone/>
            </a:pPr>
            <a:r>
              <a:rPr lang="en-US" dirty="0"/>
              <a:t>	      und </a:t>
            </a:r>
            <a:r>
              <a:rPr lang="en-US" dirty="0" err="1"/>
              <a:t>fasse</a:t>
            </a:r>
            <a:r>
              <a:rPr lang="en-US" dirty="0"/>
              <a:t> </a:t>
            </a:r>
            <a:r>
              <a:rPr lang="en-US" dirty="0" err="1"/>
              <a:t>diese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CSV Format </a:t>
            </a:r>
            <a:r>
              <a:rPr lang="en-US" dirty="0" err="1"/>
              <a:t>zusammen</a:t>
            </a:r>
            <a:r>
              <a:rPr lang="en-US" dirty="0"/>
              <a:t> …”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4B36786-8353-FE47-84F5-4A2AFED79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C6EE8FA-3B6E-80CC-3823-87D63C3CC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0F045C-1234-1F83-97F9-AD89CA654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216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feld 24">
            <a:extLst>
              <a:ext uri="{FF2B5EF4-FFF2-40B4-BE49-F238E27FC236}">
                <a16:creationId xmlns:a16="http://schemas.microsoft.com/office/drawing/2014/main" id="{3C0675C0-451B-F122-7086-0565460A5F63}"/>
              </a:ext>
            </a:extLst>
          </p:cNvPr>
          <p:cNvSpPr txBox="1"/>
          <p:nvPr/>
        </p:nvSpPr>
        <p:spPr>
          <a:xfrm>
            <a:off x="4579620" y="3638114"/>
            <a:ext cx="5311140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grep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/>
              <a:t> = </a:t>
            </a:r>
            <a:r>
              <a:rPr lang="de-DE" dirty="0" err="1"/>
              <a:t>RegEx</a:t>
            </a:r>
            <a:r>
              <a:rPr lang="de-DE" dirty="0"/>
              <a:t>-basierte Zeilen-/Textextraktion</a:t>
            </a:r>
          </a:p>
          <a:p>
            <a:pPr>
              <a:lnSpc>
                <a:spcPct val="150000"/>
              </a:lnSpc>
            </a:pP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tr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/>
              <a:t> = Buchstabenersetzung/-löschung</a:t>
            </a:r>
            <a:endParaRPr lang="en-US" dirty="0"/>
          </a:p>
        </p:txBody>
      </p:sp>
      <p:pic>
        <p:nvPicPr>
          <p:cNvPr id="28" name="Grafik 27">
            <a:extLst>
              <a:ext uri="{FF2B5EF4-FFF2-40B4-BE49-F238E27FC236}">
                <a16:creationId xmlns:a16="http://schemas.microsoft.com/office/drawing/2014/main" id="{7C08FD49-FDEE-7837-519F-2F887BB0A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359" y="2993045"/>
            <a:ext cx="10770391" cy="279172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BD8783E-0893-B123-B56B-8E1AD452D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 gehe ich vor?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8FF6710-631F-2741-65F3-1700A272B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0070C0"/>
                </a:solidFill>
              </a:rPr>
              <a:t>Schritt 2 </a:t>
            </a:r>
            <a:r>
              <a:rPr lang="de-DE" dirty="0"/>
              <a:t>= </a:t>
            </a:r>
            <a:r>
              <a:rPr lang="de-DE" dirty="0">
                <a:solidFill>
                  <a:srgbClr val="FF0000"/>
                </a:solidFill>
              </a:rPr>
              <a:t>Workflow</a:t>
            </a:r>
            <a:r>
              <a:rPr lang="de-DE" dirty="0"/>
              <a:t> </a:t>
            </a:r>
            <a:r>
              <a:rPr lang="de-DE" dirty="0">
                <a:solidFill>
                  <a:srgbClr val="0070C0"/>
                </a:solidFill>
              </a:rPr>
              <a:t>„für EINMAL“</a:t>
            </a:r>
            <a:r>
              <a:rPr lang="de-DE" dirty="0"/>
              <a:t> entwickeln!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D765F3-00DB-78A0-F45F-625DB64DD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err="1"/>
              <a:t>Juli</a:t>
            </a:r>
            <a:r>
              <a:rPr lang="en-US" dirty="0"/>
              <a:t>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C3349F7-E485-1226-1F60-F29F87A91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97EF2BA-96FD-B6A4-8A44-593473ECC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26</a:t>
            </a:fld>
            <a:endParaRPr lang="en-US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F45287A-C614-E639-7DD9-14A4349D0E25}"/>
              </a:ext>
            </a:extLst>
          </p:cNvPr>
          <p:cNvSpPr txBox="1"/>
          <p:nvPr/>
        </p:nvSpPr>
        <p:spPr>
          <a:xfrm>
            <a:off x="967740" y="2873415"/>
            <a:ext cx="2994660" cy="36933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(1) Notwendige Zeilen finden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50F909F-EA39-717C-0A53-95E73F09356A}"/>
              </a:ext>
            </a:extLst>
          </p:cNvPr>
          <p:cNvSpPr txBox="1"/>
          <p:nvPr/>
        </p:nvSpPr>
        <p:spPr>
          <a:xfrm>
            <a:off x="967740" y="3936569"/>
            <a:ext cx="2994660" cy="36933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(2) Daten extrahieren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6868A45-87EB-0ED0-290A-E5885C1006BF}"/>
              </a:ext>
            </a:extLst>
          </p:cNvPr>
          <p:cNvSpPr txBox="1"/>
          <p:nvPr/>
        </p:nvSpPr>
        <p:spPr>
          <a:xfrm>
            <a:off x="967740" y="4987454"/>
            <a:ext cx="2994660" cy="36933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(3) Zeilenumbrüche ersetzen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A48DE5DD-1EA5-5EFB-744C-A684FC02AACD}"/>
              </a:ext>
            </a:extLst>
          </p:cNvPr>
          <p:cNvCxnSpPr>
            <a:cxnSpLocks/>
          </p:cNvCxnSpPr>
          <p:nvPr/>
        </p:nvCxnSpPr>
        <p:spPr>
          <a:xfrm>
            <a:off x="1158240" y="3489960"/>
            <a:ext cx="524256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996131C5-EED0-275E-6842-382682D3AB14}"/>
              </a:ext>
            </a:extLst>
          </p:cNvPr>
          <p:cNvCxnSpPr>
            <a:cxnSpLocks/>
          </p:cNvCxnSpPr>
          <p:nvPr/>
        </p:nvCxnSpPr>
        <p:spPr>
          <a:xfrm>
            <a:off x="6652260" y="4587240"/>
            <a:ext cx="275844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5A868203-6AE2-C61C-FC8C-7C78B1BAEDCB}"/>
              </a:ext>
            </a:extLst>
          </p:cNvPr>
          <p:cNvCxnSpPr>
            <a:cxnSpLocks/>
          </p:cNvCxnSpPr>
          <p:nvPr/>
        </p:nvCxnSpPr>
        <p:spPr>
          <a:xfrm>
            <a:off x="9624060" y="5615940"/>
            <a:ext cx="1483692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3580384D-974B-4D68-0602-E84AD9A12FF9}"/>
              </a:ext>
            </a:extLst>
          </p:cNvPr>
          <p:cNvSpPr/>
          <p:nvPr/>
        </p:nvSpPr>
        <p:spPr>
          <a:xfrm>
            <a:off x="6195060" y="4001294"/>
            <a:ext cx="548640" cy="776446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7715BE9D-BD47-7DA3-7F83-9B2BD0E57214}"/>
              </a:ext>
            </a:extLst>
          </p:cNvPr>
          <p:cNvSpPr/>
          <p:nvPr/>
        </p:nvSpPr>
        <p:spPr>
          <a:xfrm>
            <a:off x="9410700" y="5210220"/>
            <a:ext cx="251460" cy="518741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8CF457A1-D751-8D83-E404-1C8F04FB90E3}"/>
              </a:ext>
            </a:extLst>
          </p:cNvPr>
          <p:cNvSpPr txBox="1"/>
          <p:nvPr/>
        </p:nvSpPr>
        <p:spPr>
          <a:xfrm>
            <a:off x="1768014" y="5885894"/>
            <a:ext cx="9185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070C0"/>
                </a:solidFill>
              </a:rPr>
              <a:t>Einzelschritte mit </a:t>
            </a:r>
            <a:r>
              <a:rPr lang="de-DE" dirty="0">
                <a:solidFill>
                  <a:srgbClr val="FF0000"/>
                </a:solidFill>
              </a:rPr>
              <a:t>„|“</a:t>
            </a:r>
            <a:r>
              <a:rPr lang="de-DE" dirty="0">
                <a:solidFill>
                  <a:srgbClr val="0070C0"/>
                </a:solidFill>
              </a:rPr>
              <a:t> in eine </a:t>
            </a:r>
            <a:r>
              <a:rPr lang="de-DE" dirty="0">
                <a:solidFill>
                  <a:srgbClr val="FF0000"/>
                </a:solidFill>
              </a:rPr>
              <a:t>„</a:t>
            </a:r>
            <a:r>
              <a:rPr lang="de-DE" dirty="0" err="1">
                <a:solidFill>
                  <a:srgbClr val="FF0000"/>
                </a:solidFill>
              </a:rPr>
              <a:t>pipe</a:t>
            </a:r>
            <a:r>
              <a:rPr lang="de-DE" dirty="0">
                <a:solidFill>
                  <a:srgbClr val="FF0000"/>
                </a:solidFill>
              </a:rPr>
              <a:t>“ </a:t>
            </a:r>
            <a:r>
              <a:rPr lang="de-DE" dirty="0">
                <a:solidFill>
                  <a:srgbClr val="0070C0"/>
                </a:solidFill>
              </a:rPr>
              <a:t>verbinden = Ausgabe wird Eingabe des nächsten Programms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5CDC2DF4-86D0-027D-E753-A40A63570E83}"/>
              </a:ext>
            </a:extLst>
          </p:cNvPr>
          <p:cNvSpPr txBox="1"/>
          <p:nvPr/>
        </p:nvSpPr>
        <p:spPr>
          <a:xfrm>
            <a:off x="7235190" y="253741"/>
            <a:ext cx="5311140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grep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/>
              <a:t> = </a:t>
            </a:r>
            <a:r>
              <a:rPr lang="de-DE" dirty="0" err="1"/>
              <a:t>RegEx</a:t>
            </a:r>
            <a:r>
              <a:rPr lang="de-DE" dirty="0"/>
              <a:t>-basierte Zeilen-/Textextraktion</a:t>
            </a:r>
          </a:p>
          <a:p>
            <a:pPr>
              <a:lnSpc>
                <a:spcPct val="150000"/>
              </a:lnSpc>
            </a:pP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tr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/>
              <a:t> = Buchstabenersetzung/-löschung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203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9" grpId="0" animBg="1"/>
      <p:bldP spid="20" grpId="0" animBg="1"/>
      <p:bldP spid="2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AFD62A91-C392-37F3-7A20-0B05607B7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468" y="2837279"/>
            <a:ext cx="8145012" cy="3134162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467FD91-3665-3F77-74E2-6391E4685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 gehe ich vor?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A4AFDC1-A49D-130B-9EC4-C3D11EAB0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0070C0"/>
                </a:solidFill>
              </a:rPr>
              <a:t>Schritt 3 </a:t>
            </a:r>
            <a:r>
              <a:rPr lang="de-DE" dirty="0"/>
              <a:t>= Skriptdatei anfangen und </a:t>
            </a:r>
            <a:r>
              <a:rPr lang="de-DE" dirty="0">
                <a:solidFill>
                  <a:srgbClr val="0070C0"/>
                </a:solidFill>
              </a:rPr>
              <a:t>Platzhalter einführen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EA261D-DD21-A6E5-1626-DC9B7D85D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9004658-20F6-1889-DBCA-ADD07BF64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183C360-CC82-BBC1-3010-6D893CA2B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27</a:t>
            </a:fld>
            <a:endParaRPr lang="en-US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3E6541B-070C-A99C-254E-6821FE2A3C60}"/>
              </a:ext>
            </a:extLst>
          </p:cNvPr>
          <p:cNvSpPr txBox="1"/>
          <p:nvPr/>
        </p:nvSpPr>
        <p:spPr>
          <a:xfrm>
            <a:off x="128093" y="3718560"/>
            <a:ext cx="1976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Variablendefinition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9ABBF67-07E4-FB75-E108-265516BABAA2}"/>
              </a:ext>
            </a:extLst>
          </p:cNvPr>
          <p:cNvSpPr txBox="1"/>
          <p:nvPr/>
        </p:nvSpPr>
        <p:spPr>
          <a:xfrm>
            <a:off x="7656653" y="4133612"/>
            <a:ext cx="2239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Variablenverwendung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3B9ADDE-F3D6-7173-447D-477CCB663402}"/>
              </a:ext>
            </a:extLst>
          </p:cNvPr>
          <p:cNvSpPr txBox="1"/>
          <p:nvPr/>
        </p:nvSpPr>
        <p:spPr>
          <a:xfrm>
            <a:off x="2840813" y="2486994"/>
            <a:ext cx="41848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SHEBANG = Welches Programm aufrufen?!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60628030-1E3C-6C79-CA69-B18640A9FDE3}"/>
              </a:ext>
            </a:extLst>
          </p:cNvPr>
          <p:cNvSpPr txBox="1"/>
          <p:nvPr/>
        </p:nvSpPr>
        <p:spPr>
          <a:xfrm>
            <a:off x="10315108" y="4712732"/>
            <a:ext cx="16495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>
                <a:solidFill>
                  <a:srgbClr val="FF0000"/>
                </a:solidFill>
              </a:rPr>
              <a:t>Zeilenumbruch </a:t>
            </a:r>
          </a:p>
          <a:p>
            <a:pPr algn="ctr"/>
            <a:r>
              <a:rPr lang="de-DE" dirty="0">
                <a:solidFill>
                  <a:srgbClr val="FF0000"/>
                </a:solidFill>
              </a:rPr>
              <a:t>ignorieren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5196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06EC6F4A-0741-0BD5-EFC3-0B299C921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7328" y="2852578"/>
            <a:ext cx="8859486" cy="3419952"/>
          </a:xfrm>
          <a:prstGeom prst="rect">
            <a:avLst/>
          </a:prstGeom>
          <a:ln w="25400">
            <a:solidFill>
              <a:srgbClr val="0070C0"/>
            </a:solidFill>
          </a:ln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3EC46F3-0720-93F9-7188-95B370879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 gehe ich vor?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AE6C508-D5B3-F574-3C71-70C5996628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0070C0"/>
                </a:solidFill>
              </a:rPr>
              <a:t>Schritt 4</a:t>
            </a:r>
            <a:r>
              <a:rPr lang="de-DE" dirty="0"/>
              <a:t> = </a:t>
            </a:r>
            <a:r>
              <a:rPr lang="de-DE" dirty="0">
                <a:solidFill>
                  <a:srgbClr val="0070C0"/>
                </a:solidFill>
              </a:rPr>
              <a:t>Verallgemeinerung</a:t>
            </a:r>
            <a:r>
              <a:rPr lang="de-DE" dirty="0"/>
              <a:t> auf beliebige Dateien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87DA626-893A-D2CC-8399-1AC87139A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3677BA4-4729-6001-4660-62E9FC8CE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9C11234-F169-1964-F5D6-A6B4A86DB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28</a:t>
            </a:fld>
            <a:endParaRPr lang="en-US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313D162-DBA5-819E-E63A-A16213E95E3F}"/>
              </a:ext>
            </a:extLst>
          </p:cNvPr>
          <p:cNvSpPr txBox="1"/>
          <p:nvPr/>
        </p:nvSpPr>
        <p:spPr>
          <a:xfrm>
            <a:off x="1015600" y="3733800"/>
            <a:ext cx="911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Schleife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27C7875-29CB-E90E-4225-1FCB5FE8C57B}"/>
              </a:ext>
            </a:extLst>
          </p:cNvPr>
          <p:cNvSpPr txBox="1"/>
          <p:nvPr/>
        </p:nvSpPr>
        <p:spPr>
          <a:xfrm>
            <a:off x="6192652" y="5942568"/>
            <a:ext cx="2713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Ausgabeumleitung in Datei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5CCED50-E417-B6E2-AA46-4CC871992565}"/>
              </a:ext>
            </a:extLst>
          </p:cNvPr>
          <p:cNvSpPr txBox="1"/>
          <p:nvPr/>
        </p:nvSpPr>
        <p:spPr>
          <a:xfrm>
            <a:off x="4800893" y="4006224"/>
            <a:ext cx="2783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Wildcard-basierte Dateiliste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283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EF44A404-4AAF-D5D4-77E5-85A5A4F21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675" y="2565637"/>
            <a:ext cx="8615476" cy="328357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8F47A94-611D-5006-28B6-8BA20A330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 gehe ich vor?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76E9A0-22F1-53C5-899D-C98F8D6A74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0070C0"/>
                </a:solidFill>
              </a:rPr>
              <a:t>Schritt 5 </a:t>
            </a:r>
            <a:r>
              <a:rPr lang="de-DE" dirty="0"/>
              <a:t>= Anwenden und </a:t>
            </a:r>
            <a:r>
              <a:rPr lang="de-DE" dirty="0">
                <a:solidFill>
                  <a:srgbClr val="0070C0"/>
                </a:solidFill>
              </a:rPr>
              <a:t>testen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DDA3C0-2E2A-1068-0213-8EAC22F3F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8E72F53-0873-9A93-20B9-63B38B652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27E355-C981-8568-71E3-1130C4AE3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29</a:t>
            </a:fld>
            <a:endParaRPr lang="en-US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E2C8644-DD05-AAB0-A047-604616D5006A}"/>
              </a:ext>
            </a:extLst>
          </p:cNvPr>
          <p:cNvSpPr txBox="1"/>
          <p:nvPr/>
        </p:nvSpPr>
        <p:spPr>
          <a:xfrm>
            <a:off x="670559" y="3543300"/>
            <a:ext cx="1298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Skriptaufruf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F56BA96E-E856-9440-85CA-7842A8D7CA77}"/>
              </a:ext>
            </a:extLst>
          </p:cNvPr>
          <p:cNvSpPr txBox="1"/>
          <p:nvPr/>
        </p:nvSpPr>
        <p:spPr>
          <a:xfrm>
            <a:off x="615415" y="4965065"/>
            <a:ext cx="135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Inhaltscheck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214A300-95BB-6410-8E46-2B9D9668F40E}"/>
              </a:ext>
            </a:extLst>
          </p:cNvPr>
          <p:cNvSpPr txBox="1"/>
          <p:nvPr/>
        </p:nvSpPr>
        <p:spPr>
          <a:xfrm>
            <a:off x="2933948" y="5942568"/>
            <a:ext cx="6324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070C0"/>
                </a:solidFill>
              </a:rPr>
              <a:t>Ergebnis =  </a:t>
            </a:r>
            <a:r>
              <a:rPr lang="de-DE" dirty="0">
                <a:solidFill>
                  <a:srgbClr val="0070C0"/>
                </a:solidFill>
                <a:sym typeface="Wingdings" panose="05000000000000000000" pitchFamily="2" charset="2"/>
              </a:rPr>
              <a:t> </a:t>
            </a:r>
            <a:r>
              <a:rPr lang="de-DE" dirty="0">
                <a:solidFill>
                  <a:srgbClr val="0070C0"/>
                </a:solidFill>
              </a:rPr>
              <a:t>wiederholbar  </a:t>
            </a:r>
            <a:r>
              <a:rPr lang="de-DE" dirty="0">
                <a:solidFill>
                  <a:srgbClr val="0070C0"/>
                </a:solidFill>
                <a:sym typeface="Wingdings" panose="05000000000000000000" pitchFamily="2" charset="2"/>
              </a:rPr>
              <a:t> </a:t>
            </a:r>
            <a:r>
              <a:rPr lang="de-DE" dirty="0">
                <a:solidFill>
                  <a:srgbClr val="0070C0"/>
                </a:solidFill>
              </a:rPr>
              <a:t>nachvollziehbar  </a:t>
            </a:r>
            <a:r>
              <a:rPr lang="de-DE" dirty="0">
                <a:solidFill>
                  <a:srgbClr val="0070C0"/>
                </a:solidFill>
                <a:sym typeface="Wingdings" panose="05000000000000000000" pitchFamily="2" charset="2"/>
              </a:rPr>
              <a:t> </a:t>
            </a:r>
            <a:r>
              <a:rPr lang="de-DE" dirty="0">
                <a:solidFill>
                  <a:srgbClr val="0070C0"/>
                </a:solidFill>
              </a:rPr>
              <a:t>generalisierbar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2B051E5-9FBB-9A8D-07A6-6C4E4065E3CE}"/>
              </a:ext>
            </a:extLst>
          </p:cNvPr>
          <p:cNvSpPr/>
          <p:nvPr/>
        </p:nvSpPr>
        <p:spPr>
          <a:xfrm>
            <a:off x="9921240" y="1690688"/>
            <a:ext cx="1379220" cy="44862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56132AB-A2BD-825B-0FCD-B5F4BC7B1DAF}"/>
              </a:ext>
            </a:extLst>
          </p:cNvPr>
          <p:cNvSpPr txBox="1"/>
          <p:nvPr/>
        </p:nvSpPr>
        <p:spPr>
          <a:xfrm>
            <a:off x="10043878" y="4207424"/>
            <a:ext cx="14549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neue </a:t>
            </a:r>
          </a:p>
          <a:p>
            <a:r>
              <a:rPr lang="de-DE" dirty="0">
                <a:solidFill>
                  <a:srgbClr val="FF0000"/>
                </a:solidFill>
              </a:rPr>
              <a:t>Ausgabedatei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C2EE7939-6AE6-DF45-FF7F-B23586EE0202}"/>
              </a:ext>
            </a:extLst>
          </p:cNvPr>
          <p:cNvCxnSpPr>
            <a:cxnSpLocks/>
          </p:cNvCxnSpPr>
          <p:nvPr/>
        </p:nvCxnSpPr>
        <p:spPr>
          <a:xfrm>
            <a:off x="2301240" y="3912632"/>
            <a:ext cx="275844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970AA7AA-5E37-9272-2539-61CF3201D194}"/>
              </a:ext>
            </a:extLst>
          </p:cNvPr>
          <p:cNvCxnSpPr>
            <a:cxnSpLocks/>
          </p:cNvCxnSpPr>
          <p:nvPr/>
        </p:nvCxnSpPr>
        <p:spPr>
          <a:xfrm>
            <a:off x="8282940" y="4712732"/>
            <a:ext cx="147066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C09AFA62-65EA-E519-56A8-20A4E11B4678}"/>
              </a:ext>
            </a:extLst>
          </p:cNvPr>
          <p:cNvCxnSpPr>
            <a:cxnSpLocks/>
          </p:cNvCxnSpPr>
          <p:nvPr/>
        </p:nvCxnSpPr>
        <p:spPr>
          <a:xfrm>
            <a:off x="2301240" y="5276612"/>
            <a:ext cx="188976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8952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BC71D7-FA4E-94DD-0B50-C24DF3374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>
                <a:solidFill>
                  <a:srgbClr val="AF2011"/>
                </a:solidFill>
              </a:rPr>
              <a:t>Die Shell – Was ist das?</a:t>
            </a:r>
            <a:endParaRPr lang="en-US" dirty="0">
              <a:solidFill>
                <a:srgbClr val="AF2011"/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CD66B38-F67D-BDB2-C135-836E2655B7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D663DFD-70DF-D9C7-6D85-BAA8CE853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5B1B495-2AA2-BAD4-153D-09F5D5F62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F4B8F64-42CC-1C69-FA18-BA36B503D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687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4CAE52-EC8E-BEB4-F97C-4432AF7D1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9DE5F91-C5B6-5C2A-4AE6-3FEA56F89F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B66A17-25CB-B341-DEF8-FEAA8E0DF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CB8C4F-1A19-C0EA-4245-FC58253AD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E35C85F-249D-5615-15F3-1B1AD07C5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788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6E97CE6C-D1C1-A603-7015-84F049A0A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nehmen sie (hoffentlich) mit …</a:t>
            </a:r>
            <a:endParaRPr lang="en-US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65A0584D-E997-E946-7A40-9C386EAC0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/>
              <a:t>… die Shell kann Arbeitsprozesse vereinfachen und beschleunigen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… ist eigentlich gar nicht so kompliziert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… </a:t>
            </a:r>
            <a:r>
              <a:rPr lang="de-DE" dirty="0">
                <a:solidFill>
                  <a:srgbClr val="0070C0"/>
                </a:solidFill>
              </a:rPr>
              <a:t>werde ICH</a:t>
            </a:r>
            <a:r>
              <a:rPr lang="de-DE" dirty="0"/>
              <a:t> mit einem </a:t>
            </a:r>
            <a:r>
              <a:rPr lang="de-DE" dirty="0">
                <a:hlinkClick r:id="rId2"/>
              </a:rPr>
              <a:t>Online-Tutorial</a:t>
            </a:r>
            <a:r>
              <a:rPr lang="de-DE" dirty="0"/>
              <a:t> nochmal </a:t>
            </a:r>
            <a:r>
              <a:rPr lang="de-DE" dirty="0">
                <a:solidFill>
                  <a:srgbClr val="0070C0"/>
                </a:solidFill>
              </a:rPr>
              <a:t>vertiefen</a:t>
            </a:r>
            <a:r>
              <a:rPr lang="de-DE" dirty="0"/>
              <a:t>! 😉👍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… und bei Fragen wende ich mich an die Herren </a:t>
            </a:r>
            <a:r>
              <a:rPr lang="de-DE" dirty="0">
                <a:hlinkClick r:id="rId3"/>
              </a:rPr>
              <a:t>Wust und Raden</a:t>
            </a:r>
            <a:r>
              <a:rPr lang="de-DE" dirty="0"/>
              <a:t>!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D90E328-BE5C-F7DE-3220-4FA2BD324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E0B3157-7F92-D1EC-6231-76546461F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7F8066C-104C-0B23-9786-38E0D3A06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31</a:t>
            </a:fld>
            <a:endParaRPr lang="en-US"/>
          </a:p>
        </p:txBody>
      </p:sp>
      <p:pic>
        <p:nvPicPr>
          <p:cNvPr id="3" name="Grafik 2" descr="Ein Bild, das Text, Cartoon, Screenshot, Schrift enthält.&#10;&#10;Automatisch generierte Beschreibung">
            <a:extLst>
              <a:ext uri="{FF2B5EF4-FFF2-40B4-BE49-F238E27FC236}">
                <a16:creationId xmlns:a16="http://schemas.microsoft.com/office/drawing/2014/main" id="{28BC5FD3-0A6F-4120-31F6-14B6DE8186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420" y="4207938"/>
            <a:ext cx="6689159" cy="2148412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5696DD79-DED7-FDCB-A4F1-23266C2ADFCA}"/>
              </a:ext>
            </a:extLst>
          </p:cNvPr>
          <p:cNvSpPr txBox="1"/>
          <p:nvPr/>
        </p:nvSpPr>
        <p:spPr>
          <a:xfrm>
            <a:off x="8547735" y="6176963"/>
            <a:ext cx="6270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5"/>
              </a:rPr>
              <a:t>xkcd.com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3753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CA8032-1907-EFD6-A394-1E408F0F2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C00000"/>
                </a:solidFill>
              </a:rPr>
              <a:t>Weitere Anwendungsbeispiele …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AFF2A9-84D3-0B6F-29D7-5FE0F4718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1900" dirty="0">
                <a:hlinkClick r:id="rId3"/>
              </a:rPr>
              <a:t>https://github.com/Dr-Eberle-Zentrum/DataBASHing/blob/main/workshop/use-cases.md</a:t>
            </a:r>
            <a:endParaRPr lang="en-US" sz="1900" dirty="0"/>
          </a:p>
          <a:p>
            <a:pPr marL="0" indent="0" algn="just">
              <a:buNone/>
            </a:pPr>
            <a:endParaRPr lang="en-US" sz="180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7ED9116-059F-EB0F-28BA-9A38BF137D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664823"/>
            <a:ext cx="12192000" cy="625910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4C5BA9D6-C863-F91B-5569-3FC6DC972438}"/>
              </a:ext>
            </a:extLst>
          </p:cNvPr>
          <p:cNvSpPr txBox="1"/>
          <p:nvPr/>
        </p:nvSpPr>
        <p:spPr>
          <a:xfrm>
            <a:off x="10848362" y="2664823"/>
            <a:ext cx="134363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5"/>
              </a:rPr>
              <a:t>Image </a:t>
            </a:r>
            <a:r>
              <a:rPr lang="de-DE" sz="900" dirty="0" err="1">
                <a:hlinkClick r:id="rId5"/>
              </a:rPr>
              <a:t>by</a:t>
            </a:r>
            <a:r>
              <a:rPr lang="de-DE" sz="900" dirty="0">
                <a:hlinkClick r:id="rId5"/>
              </a:rPr>
              <a:t> </a:t>
            </a:r>
            <a:r>
              <a:rPr lang="en-US" sz="900" dirty="0">
                <a:hlinkClick r:id="rId5"/>
              </a:rPr>
              <a:t>Damian Zaleski</a:t>
            </a:r>
            <a:endParaRPr lang="en-US" sz="90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771B912-12EE-F325-7679-0508A1B57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2F810E9-80AE-DAC7-4982-7241DD636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390849F-552E-61F2-160D-E4B1F26F0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8235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0AA76E-DED2-9D42-5931-7C270C86F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TODO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4499CC-1815-D6C9-BFB1-92112A39C0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Less</a:t>
            </a:r>
            <a:r>
              <a:rPr lang="de-DE" dirty="0"/>
              <a:t>, </a:t>
            </a:r>
            <a:r>
              <a:rPr lang="de-DE" dirty="0" err="1"/>
              <a:t>wc</a:t>
            </a:r>
            <a:r>
              <a:rPr lang="de-DE" dirty="0"/>
              <a:t>, </a:t>
            </a:r>
            <a:r>
              <a:rPr lang="de-DE" dirty="0" err="1"/>
              <a:t>sort</a:t>
            </a:r>
            <a:r>
              <a:rPr lang="de-DE" dirty="0"/>
              <a:t>, Piping, Streams</a:t>
            </a:r>
          </a:p>
          <a:p>
            <a:r>
              <a:rPr lang="de-DE" dirty="0" err="1"/>
              <a:t>grep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1EB7600-CCF5-07FE-C6A3-D53057975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9EAB78B-EBCB-EFB4-5784-8B195B121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73B273-A50C-482B-8DA8-7CFF38C23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358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8782C6-F0B6-6E9C-F886-97925AE63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C2EF9D-950E-308F-F997-6DEF824063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2"/>
              </a:rPr>
              <a:t>https://librarycarpentry.org/lc-shell/index.html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Wozu</a:t>
            </a:r>
            <a:r>
              <a:rPr lang="en-US" dirty="0"/>
              <a:t> die Shell? </a:t>
            </a:r>
            <a:r>
              <a:rPr lang="en-US" dirty="0" err="1"/>
              <a:t>Anwendungsfall</a:t>
            </a:r>
            <a:r>
              <a:rPr lang="en-US" dirty="0"/>
              <a:t> + Shell-</a:t>
            </a:r>
            <a:r>
              <a:rPr lang="en-US" dirty="0" err="1"/>
              <a:t>Lösung</a:t>
            </a:r>
            <a:endParaRPr lang="en-US" dirty="0"/>
          </a:p>
          <a:p>
            <a:r>
              <a:rPr lang="en-US" dirty="0"/>
              <a:t>- Wo bin ich? Linux-</a:t>
            </a:r>
            <a:r>
              <a:rPr lang="en-US" dirty="0" err="1"/>
              <a:t>Dateisystem</a:t>
            </a:r>
            <a:r>
              <a:rPr lang="en-US" dirty="0"/>
              <a:t> vs. Windows vs. </a:t>
            </a:r>
            <a:r>
              <a:rPr lang="en-US" dirty="0" err="1"/>
              <a:t>Eingabeaufforderung</a:t>
            </a:r>
            <a:r>
              <a:rPr lang="en-US" dirty="0"/>
              <a:t>(DOS)</a:t>
            </a:r>
          </a:p>
          <a:p>
            <a:r>
              <a:rPr lang="en-US" dirty="0"/>
              <a:t>- Wie </a:t>
            </a:r>
            <a:r>
              <a:rPr lang="en-US" dirty="0" err="1"/>
              <a:t>komme</a:t>
            </a:r>
            <a:r>
              <a:rPr lang="en-US" dirty="0"/>
              <a:t> ich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Ordner</a:t>
            </a:r>
            <a:r>
              <a:rPr lang="en-US" dirty="0"/>
              <a:t> XYZ? (</a:t>
            </a:r>
            <a:r>
              <a:rPr lang="en-US" dirty="0" err="1"/>
              <a:t>Kontextmenü</a:t>
            </a:r>
            <a:r>
              <a:rPr lang="en-US" dirty="0"/>
              <a:t> vs. CL-Navigation)</a:t>
            </a:r>
          </a:p>
          <a:p>
            <a:r>
              <a:rPr lang="en-US" dirty="0"/>
              <a:t>- </a:t>
            </a:r>
            <a:r>
              <a:rPr lang="en-US" dirty="0" err="1"/>
              <a:t>Löschen</a:t>
            </a:r>
            <a:r>
              <a:rPr lang="en-US" dirty="0"/>
              <a:t>, </a:t>
            </a:r>
            <a:r>
              <a:rPr lang="en-US" dirty="0" err="1"/>
              <a:t>Verschieben</a:t>
            </a:r>
            <a:r>
              <a:rPr lang="en-US" dirty="0"/>
              <a:t> und </a:t>
            </a:r>
            <a:r>
              <a:rPr lang="en-US" dirty="0" err="1"/>
              <a:t>Umbenennen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Schleifen</a:t>
            </a:r>
            <a:endParaRPr lang="en-US" dirty="0"/>
          </a:p>
          <a:p>
            <a:r>
              <a:rPr lang="en-US" dirty="0"/>
              <a:t>- das finale </a:t>
            </a:r>
            <a:r>
              <a:rPr lang="en-US" dirty="0" err="1"/>
              <a:t>Skript</a:t>
            </a:r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ACHTUNG:</a:t>
            </a:r>
            <a:r>
              <a:rPr lang="en-US" dirty="0"/>
              <a:t> MINGW64 </a:t>
            </a:r>
            <a:r>
              <a:rPr lang="en-US" dirty="0" err="1"/>
              <a:t>liefert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kein</a:t>
            </a:r>
            <a:r>
              <a:rPr lang="en-US" dirty="0"/>
              <a:t> </a:t>
            </a:r>
            <a:r>
              <a:rPr lang="en-US" sz="1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man</a:t>
            </a:r>
            <a:r>
              <a:rPr lang="en-US" dirty="0"/>
              <a:t> !!!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C27963B-8F62-3C5A-4107-CB218AA8F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2FD540F-604F-0282-ED7E-DCB9CC1AB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148A385-1B9E-9ABD-C28A-3B9AB5B9E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716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47555D-37EA-2E4C-37E5-F41B8A500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C00000"/>
                </a:solidFill>
              </a:rPr>
              <a:t>MS DOS / PowerShell vs. Linux Shell </a:t>
            </a:r>
            <a:r>
              <a:rPr lang="de-DE" sz="2800" dirty="0"/>
              <a:t>(Bash, </a:t>
            </a:r>
            <a:r>
              <a:rPr lang="de-DE" sz="2800" dirty="0" err="1"/>
              <a:t>zsh</a:t>
            </a:r>
            <a:r>
              <a:rPr lang="de-DE" sz="2800" dirty="0"/>
              <a:t>, …)</a:t>
            </a:r>
            <a:endParaRPr lang="en-US" sz="2800" dirty="0"/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82985F3D-24AB-B339-2E89-F181EF37FB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777067"/>
            <a:ext cx="5181600" cy="3399896"/>
          </a:xfrm>
        </p:spPr>
        <p:txBody>
          <a:bodyPr/>
          <a:lstStyle/>
          <a:p>
            <a:r>
              <a:rPr lang="de-DE" dirty="0"/>
              <a:t>MS DOS = Eingabeaufforderung</a:t>
            </a:r>
            <a:br>
              <a:rPr lang="de-DE" dirty="0"/>
            </a:br>
            <a:endParaRPr lang="de-DE" dirty="0"/>
          </a:p>
          <a:p>
            <a:r>
              <a:rPr lang="de-DE" dirty="0"/>
              <a:t>MS PowerShell = erweiterter Nachfolger mit mehr Funktionalität</a:t>
            </a:r>
            <a:endParaRPr lang="en-US" dirty="0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6396027F-AB9A-CB9E-7922-55ABF6B7BE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777065"/>
            <a:ext cx="5181600" cy="3399897"/>
          </a:xfrm>
        </p:spPr>
        <p:txBody>
          <a:bodyPr/>
          <a:lstStyle/>
          <a:p>
            <a:r>
              <a:rPr lang="de-DE" dirty="0"/>
              <a:t>Unix / Linux / </a:t>
            </a:r>
            <a:r>
              <a:rPr lang="de-DE" dirty="0" err="1"/>
              <a:t>macOS</a:t>
            </a:r>
            <a:r>
              <a:rPr lang="de-DE" dirty="0"/>
              <a:t> Shell</a:t>
            </a:r>
          </a:p>
          <a:p>
            <a:r>
              <a:rPr lang="de-DE" dirty="0"/>
              <a:t>Verschiedene Varianten, z.B.</a:t>
            </a:r>
          </a:p>
          <a:p>
            <a:pPr lvl="1"/>
            <a:r>
              <a:rPr lang="de-DE" dirty="0">
                <a:solidFill>
                  <a:srgbClr val="0070C0"/>
                </a:solidFill>
              </a:rPr>
              <a:t>Bash = weit verbreitet</a:t>
            </a:r>
          </a:p>
          <a:p>
            <a:pPr lvl="1"/>
            <a:r>
              <a:rPr lang="de-DE" dirty="0" err="1"/>
              <a:t>zsh</a:t>
            </a:r>
            <a:r>
              <a:rPr lang="de-DE" dirty="0"/>
              <a:t> = umfangreich</a:t>
            </a:r>
          </a:p>
          <a:p>
            <a:r>
              <a:rPr lang="de-DE" dirty="0"/>
              <a:t>via </a:t>
            </a:r>
            <a:r>
              <a:rPr lang="de-DE" dirty="0">
                <a:solidFill>
                  <a:srgbClr val="0070C0"/>
                </a:solidFill>
              </a:rPr>
              <a:t>MINGW</a:t>
            </a:r>
            <a:r>
              <a:rPr lang="de-DE" dirty="0"/>
              <a:t>, </a:t>
            </a:r>
            <a:r>
              <a:rPr lang="de-DE" dirty="0" err="1"/>
              <a:t>Cygwin</a:t>
            </a:r>
            <a:r>
              <a:rPr lang="de-DE" dirty="0"/>
              <a:t>, </a:t>
            </a:r>
            <a:r>
              <a:rPr lang="de-DE" dirty="0">
                <a:solidFill>
                  <a:srgbClr val="0070C0"/>
                </a:solidFill>
              </a:rPr>
              <a:t>MS WSL</a:t>
            </a:r>
            <a:r>
              <a:rPr lang="de-DE" dirty="0"/>
              <a:t>, … auch in Windows verfügbar</a:t>
            </a: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F55647A-A679-433A-315D-3D539762A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4510" y="1493338"/>
            <a:ext cx="5689597" cy="115949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2ADB6470-A5E0-063A-76E9-2F9BA2863B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468" y="5237607"/>
            <a:ext cx="5689599" cy="115949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6DAAC5B3-A5C0-C535-5B84-8E19E1AC2E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466" y="1493338"/>
            <a:ext cx="5689601" cy="115949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28938AF7-486C-C9B6-D16B-AC1C5F9AAD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2200" y="5479118"/>
            <a:ext cx="5681907" cy="914016"/>
          </a:xfrm>
          <a:prstGeom prst="rect">
            <a:avLst/>
          </a:prstGeom>
        </p:spPr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09602A0-19BA-1EE5-AB0A-2C0F58959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2B9FAEA-EF3B-E064-732C-E19156C64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1E3EAF-DA9F-D134-0DF5-F19F50D83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729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1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82A579-B846-6949-92BC-5C2B8D652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C00000"/>
                </a:solidFill>
              </a:rPr>
              <a:t>Was ist das?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618A7D-B61A-8BE3-CC60-5693DB95B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Git</a:t>
            </a:r>
            <a:r>
              <a:rPr lang="de-DE" dirty="0"/>
              <a:t> Bash = </a:t>
            </a:r>
            <a:r>
              <a:rPr lang="de-DE" dirty="0">
                <a:solidFill>
                  <a:srgbClr val="FF0000"/>
                </a:solidFill>
              </a:rPr>
              <a:t>abgespecktes</a:t>
            </a:r>
            <a:r>
              <a:rPr lang="de-DE" dirty="0"/>
              <a:t> Linux </a:t>
            </a:r>
            <a:r>
              <a:rPr lang="de-DE" sz="1600" dirty="0"/>
              <a:t>(</a:t>
            </a:r>
            <a:r>
              <a:rPr lang="de-DE" sz="1600" dirty="0">
                <a:solidFill>
                  <a:srgbClr val="7030A0"/>
                </a:solidFill>
              </a:rPr>
              <a:t>MINGW64</a:t>
            </a:r>
            <a:r>
              <a:rPr lang="de-DE" sz="1600" dirty="0"/>
              <a:t>)</a:t>
            </a:r>
            <a:r>
              <a:rPr lang="de-DE" dirty="0"/>
              <a:t> als Programm in MS Windows</a:t>
            </a:r>
          </a:p>
          <a:p>
            <a:r>
              <a:rPr lang="de-DE" dirty="0">
                <a:solidFill>
                  <a:srgbClr val="00B050"/>
                </a:solidFill>
              </a:rPr>
              <a:t>Benutzername @ Computername</a:t>
            </a:r>
          </a:p>
          <a:p>
            <a:r>
              <a:rPr lang="en-US" dirty="0" err="1">
                <a:solidFill>
                  <a:srgbClr val="FFC000"/>
                </a:solidFill>
              </a:rPr>
              <a:t>Aktuelles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Verzeichnis</a:t>
            </a:r>
            <a:r>
              <a:rPr lang="en-US" sz="1600" dirty="0"/>
              <a:t>   in Linux Notation (“/” </a:t>
            </a:r>
            <a:r>
              <a:rPr lang="en-US" sz="1600" dirty="0" err="1"/>
              <a:t>statt</a:t>
            </a:r>
            <a:r>
              <a:rPr lang="en-US" sz="1600" dirty="0"/>
              <a:t> “\” </a:t>
            </a:r>
            <a:r>
              <a:rPr lang="en-US" sz="1600" dirty="0" err="1"/>
              <a:t>als</a:t>
            </a:r>
            <a:r>
              <a:rPr lang="en-US" sz="1600" dirty="0"/>
              <a:t> </a:t>
            </a:r>
            <a:r>
              <a:rPr lang="en-US" sz="1600" dirty="0" err="1"/>
              <a:t>Trennzeichen</a:t>
            </a:r>
            <a:r>
              <a:rPr lang="en-US" sz="1600" dirty="0"/>
              <a:t>)</a:t>
            </a:r>
          </a:p>
          <a:p>
            <a:r>
              <a:rPr lang="en-US" dirty="0">
                <a:solidFill>
                  <a:srgbClr val="0070C0"/>
                </a:solidFill>
              </a:rPr>
              <a:t>Git branch</a:t>
            </a:r>
            <a:r>
              <a:rPr lang="en-US" dirty="0"/>
              <a:t>   </a:t>
            </a:r>
            <a:r>
              <a:rPr lang="en-US" sz="1600" dirty="0"/>
              <a:t>(</a:t>
            </a:r>
            <a:r>
              <a:rPr lang="en-US" sz="1600" dirty="0" err="1"/>
              <a:t>hier</a:t>
            </a:r>
            <a:r>
              <a:rPr lang="en-US" sz="1600" dirty="0"/>
              <a:t> irrelevant)</a:t>
            </a:r>
          </a:p>
          <a:p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dirty="0"/>
              <a:t> = </a:t>
            </a:r>
            <a:r>
              <a:rPr lang="en-US" dirty="0" err="1"/>
              <a:t>Eingabeprompt</a:t>
            </a:r>
            <a:r>
              <a:rPr lang="en-US" dirty="0"/>
              <a:t> </a:t>
            </a:r>
            <a:r>
              <a:rPr lang="en-US" dirty="0" err="1"/>
              <a:t>wartet</a:t>
            </a:r>
            <a:r>
              <a:rPr lang="en-US" dirty="0"/>
              <a:t> auf </a:t>
            </a:r>
            <a:r>
              <a:rPr lang="en-US" dirty="0" err="1"/>
              <a:t>Eingabe</a:t>
            </a:r>
            <a:r>
              <a:rPr lang="en-US" dirty="0"/>
              <a:t> von </a:t>
            </a:r>
            <a:r>
              <a:rPr lang="en-US" dirty="0" err="1"/>
              <a:t>uns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1800" dirty="0" err="1">
                <a:solidFill>
                  <a:srgbClr val="0070C0"/>
                </a:solidFill>
              </a:rPr>
              <a:t>Empfehlung</a:t>
            </a:r>
            <a:r>
              <a:rPr lang="en-US" sz="1800" dirty="0">
                <a:solidFill>
                  <a:srgbClr val="0070C0"/>
                </a:solidFill>
              </a:rPr>
              <a:t>: </a:t>
            </a:r>
            <a:r>
              <a:rPr lang="en-US" sz="1800" dirty="0" err="1">
                <a:solidFill>
                  <a:srgbClr val="0070C0"/>
                </a:solidFill>
              </a:rPr>
              <a:t>ggf</a:t>
            </a:r>
            <a:r>
              <a:rPr lang="en-US" sz="1800" dirty="0">
                <a:solidFill>
                  <a:srgbClr val="0070C0"/>
                </a:solidFill>
              </a:rPr>
              <a:t>. </a:t>
            </a:r>
            <a:r>
              <a:rPr lang="en-US" sz="1800" dirty="0" err="1">
                <a:solidFill>
                  <a:srgbClr val="0070C0"/>
                </a:solidFill>
              </a:rPr>
              <a:t>besser</a:t>
            </a:r>
            <a:r>
              <a:rPr lang="en-US" sz="1800" dirty="0">
                <a:solidFill>
                  <a:srgbClr val="0070C0"/>
                </a:solidFill>
              </a:rPr>
              <a:t> </a:t>
            </a:r>
            <a:r>
              <a:rPr lang="en-US" sz="1800" u="sng" dirty="0">
                <a:solidFill>
                  <a:srgbClr val="0070C0"/>
                </a:solidFill>
              </a:rPr>
              <a:t>WSL (Windows Subsystem for Linux)</a:t>
            </a:r>
            <a:r>
              <a:rPr lang="en-US" sz="1800" dirty="0">
                <a:solidFill>
                  <a:srgbClr val="0070C0"/>
                </a:solidFill>
              </a:rPr>
              <a:t> </a:t>
            </a:r>
            <a:r>
              <a:rPr lang="en-US" sz="1800" dirty="0" err="1">
                <a:solidFill>
                  <a:srgbClr val="0070C0"/>
                </a:solidFill>
              </a:rPr>
              <a:t>installieren</a:t>
            </a:r>
            <a:r>
              <a:rPr lang="en-US" sz="1800" dirty="0">
                <a:solidFill>
                  <a:srgbClr val="0070C0"/>
                </a:solidFill>
              </a:rPr>
              <a:t> = </a:t>
            </a:r>
            <a:r>
              <a:rPr lang="en-US" sz="1800" dirty="0" err="1">
                <a:solidFill>
                  <a:srgbClr val="0070C0"/>
                </a:solidFill>
              </a:rPr>
              <a:t>komplettes</a:t>
            </a:r>
            <a:r>
              <a:rPr lang="en-US" sz="1800" dirty="0">
                <a:solidFill>
                  <a:srgbClr val="0070C0"/>
                </a:solidFill>
              </a:rPr>
              <a:t> Linux </a:t>
            </a:r>
            <a:r>
              <a:rPr lang="en-US" sz="1800" dirty="0" err="1">
                <a:solidFill>
                  <a:srgbClr val="0070C0"/>
                </a:solidFill>
              </a:rPr>
              <a:t>unter</a:t>
            </a:r>
            <a:r>
              <a:rPr lang="en-US" sz="1800" dirty="0">
                <a:solidFill>
                  <a:srgbClr val="0070C0"/>
                </a:solidFill>
              </a:rPr>
              <a:t> Windows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90B5D46-4A77-33FC-F15C-83DAA474F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0893" y="569893"/>
            <a:ext cx="5694395" cy="916025"/>
          </a:xfrm>
          <a:prstGeom prst="rect">
            <a:avLst/>
          </a:prstGeo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F1ED93-9972-0477-938D-7CCD76335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A2429FB-0BD4-292A-C4AE-068366362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BA93D06-4DF9-9DED-D8A1-6656D9EC6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15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80CCDED8-0804-CAE3-1902-EBAE876AB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Und was macht man damit?</a:t>
            </a:r>
            <a:endParaRPr lang="en-US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46D1D500-FCCF-A3A6-80BA-AE10359CD8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29FA13-83D2-C4DA-CDCB-7DC0F7F6F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3BA2E67-1459-CD3E-C7FE-707371CA5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9465208-273C-3E8E-E4D2-27ACA7028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93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CA8032-1907-EFD6-A394-1E408F0F2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C00000"/>
                </a:solidFill>
              </a:rPr>
              <a:t>Anwendungsbeispiel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AFF2A9-84D3-0B6F-29D7-5FE0F4718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7ED9116-059F-EB0F-28BA-9A38BF137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64823"/>
            <a:ext cx="12192000" cy="625910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4C5BA9D6-C863-F91B-5569-3FC6DC972438}"/>
              </a:ext>
            </a:extLst>
          </p:cNvPr>
          <p:cNvSpPr txBox="1"/>
          <p:nvPr/>
        </p:nvSpPr>
        <p:spPr>
          <a:xfrm>
            <a:off x="10848362" y="2664823"/>
            <a:ext cx="134363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4"/>
              </a:rPr>
              <a:t>Image </a:t>
            </a:r>
            <a:r>
              <a:rPr lang="de-DE" sz="900" dirty="0" err="1">
                <a:hlinkClick r:id="rId4"/>
              </a:rPr>
              <a:t>by</a:t>
            </a:r>
            <a:r>
              <a:rPr lang="de-DE" sz="900" dirty="0">
                <a:hlinkClick r:id="rId4"/>
              </a:rPr>
              <a:t> </a:t>
            </a:r>
            <a:r>
              <a:rPr lang="en-US" sz="900" dirty="0">
                <a:hlinkClick r:id="rId4"/>
              </a:rPr>
              <a:t>Damian Zaleski</a:t>
            </a:r>
            <a:endParaRPr lang="en-US" sz="90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771B912-12EE-F325-7679-0508A1B57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2F810E9-80AE-DAC7-4982-7241DD636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390849F-552E-61F2-160D-E4B1F26F0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725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BC71D7-FA4E-94DD-0B50-C24DF3374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>
                <a:solidFill>
                  <a:srgbClr val="AF2011"/>
                </a:solidFill>
              </a:rPr>
              <a:t>Navigation in der Kommandozeile</a:t>
            </a:r>
            <a:endParaRPr lang="en-US" dirty="0">
              <a:solidFill>
                <a:srgbClr val="AF2011"/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CD66B38-F67D-BDB2-C135-836E2655B7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de-DE" dirty="0" err="1"/>
              <a:t>ls</a:t>
            </a:r>
            <a:r>
              <a:rPr lang="de-DE" dirty="0"/>
              <a:t>, cd, </a:t>
            </a:r>
            <a:r>
              <a:rPr lang="de-DE" dirty="0" err="1"/>
              <a:t>pwd</a:t>
            </a:r>
            <a:r>
              <a:rPr lang="de-DE" dirty="0"/>
              <a:t>, </a:t>
            </a:r>
            <a:r>
              <a:rPr lang="de-DE" dirty="0" err="1"/>
              <a:t>cat</a:t>
            </a:r>
            <a:r>
              <a:rPr lang="de-DE" dirty="0"/>
              <a:t>, </a:t>
            </a:r>
            <a:r>
              <a:rPr lang="de-DE" dirty="0" err="1"/>
              <a:t>head</a:t>
            </a:r>
            <a:r>
              <a:rPr lang="de-DE" dirty="0"/>
              <a:t>, </a:t>
            </a:r>
            <a:r>
              <a:rPr lang="de-DE" dirty="0" err="1"/>
              <a:t>tail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A8217B-158D-841B-C45E-9E4927E8A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EC0D2CC-F9D3-C8B8-5132-EC0EB4095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1579FAE-6DF3-62F6-1244-C6BF40DBC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161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B3A3D374-1E89-2C7F-34D8-C71E1124B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>
                <a:solidFill>
                  <a:srgbClr val="0070C0"/>
                </a:solidFill>
              </a:rPr>
              <a:t>Kontextmenü</a:t>
            </a:r>
            <a:r>
              <a:rPr lang="de-DE" dirty="0"/>
              <a:t> im Explorer (siehe rechts)</a:t>
            </a:r>
          </a:p>
          <a:p>
            <a:pPr lvl="1"/>
            <a:r>
              <a:rPr lang="de-DE" dirty="0"/>
              <a:t>Rechtsklick auf Ordner oder Hintergrund</a:t>
            </a:r>
          </a:p>
          <a:p>
            <a:pPr lvl="1"/>
            <a:r>
              <a:rPr lang="de-DE" dirty="0"/>
              <a:t>„</a:t>
            </a:r>
            <a:r>
              <a:rPr lang="de-DE" dirty="0" err="1">
                <a:solidFill>
                  <a:srgbClr val="0070C0"/>
                </a:solidFill>
              </a:rPr>
              <a:t>Git</a:t>
            </a:r>
            <a:r>
              <a:rPr lang="de-DE" dirty="0">
                <a:solidFill>
                  <a:srgbClr val="0070C0"/>
                </a:solidFill>
              </a:rPr>
              <a:t> Bash Here</a:t>
            </a:r>
            <a:r>
              <a:rPr lang="de-DE" dirty="0"/>
              <a:t>“ im Menü auswählen</a:t>
            </a:r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en-US" sz="1600" i="1" dirty="0" err="1"/>
              <a:t>oder</a:t>
            </a:r>
            <a:endParaRPr lang="en-US" sz="1600" i="1" dirty="0"/>
          </a:p>
          <a:p>
            <a:r>
              <a:rPr lang="en-US" dirty="0"/>
              <a:t>Git Bash Terminal </a:t>
            </a:r>
            <a:r>
              <a:rPr lang="en-US" sz="1600" dirty="0"/>
              <a:t>(</a:t>
            </a:r>
            <a:r>
              <a:rPr lang="en-US" sz="1600" dirty="0" err="1"/>
              <a:t>irgendwo</a:t>
            </a:r>
            <a:r>
              <a:rPr lang="en-US" sz="1600" dirty="0"/>
              <a:t>/-</a:t>
            </a:r>
            <a:r>
              <a:rPr lang="en-US" sz="1600" dirty="0" err="1"/>
              <a:t>wie</a:t>
            </a:r>
            <a:r>
              <a:rPr lang="en-US" sz="1600" dirty="0"/>
              <a:t>)</a:t>
            </a:r>
            <a:r>
              <a:rPr lang="en-US" dirty="0"/>
              <a:t> </a:t>
            </a:r>
            <a:r>
              <a:rPr lang="en-US" dirty="0" err="1"/>
              <a:t>öffnen</a:t>
            </a:r>
            <a:endParaRPr lang="en-US" dirty="0"/>
          </a:p>
          <a:p>
            <a:pPr lvl="1"/>
            <a:r>
              <a:rPr lang="en-US" sz="1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cd “C:\</a:t>
            </a:r>
            <a:r>
              <a:rPr lang="en-US" sz="18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Daten</a:t>
            </a:r>
            <a:r>
              <a:rPr lang="en-US" sz="1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lang="en-US" sz="18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Sonstewo</a:t>
            </a:r>
            <a:r>
              <a:rPr lang="en-US" sz="1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r>
              <a:rPr lang="en-US" sz="1600" dirty="0">
                <a:cs typeface="Courier New" panose="02070309020205020404" pitchFamily="49" charset="0"/>
              </a:rPr>
              <a:t> = Windows-</a:t>
            </a:r>
            <a:r>
              <a:rPr lang="en-US" sz="1600" dirty="0" err="1">
                <a:cs typeface="Courier New" panose="02070309020205020404" pitchFamily="49" charset="0"/>
              </a:rPr>
              <a:t>artiger</a:t>
            </a:r>
            <a:r>
              <a:rPr lang="en-US" sz="1600" dirty="0">
                <a:cs typeface="Courier New" panose="02070309020205020404" pitchFamily="49" charset="0"/>
              </a:rPr>
              <a:t> </a:t>
            </a:r>
            <a:r>
              <a:rPr lang="en-US" sz="1600" dirty="0" err="1">
                <a:cs typeface="Courier New" panose="02070309020205020404" pitchFamily="49" charset="0"/>
              </a:rPr>
              <a:t>Pfad</a:t>
            </a:r>
            <a:r>
              <a:rPr lang="en-US" sz="1600" dirty="0">
                <a:cs typeface="Courier New" panose="02070309020205020404" pitchFamily="49" charset="0"/>
              </a:rPr>
              <a:t> </a:t>
            </a:r>
            <a:r>
              <a:rPr lang="en-US" sz="1600" dirty="0" err="1">
                <a:cs typeface="Courier New" panose="02070309020205020404" pitchFamily="49" charset="0"/>
              </a:rPr>
              <a:t>oder</a:t>
            </a:r>
            <a:endParaRPr lang="en-US" sz="1600" dirty="0">
              <a:cs typeface="Courier New" panose="02070309020205020404" pitchFamily="49" charset="0"/>
            </a:endParaRPr>
          </a:p>
          <a:p>
            <a:pPr lvl="1"/>
            <a:r>
              <a:rPr lang="en-US" sz="1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cd /c/</a:t>
            </a:r>
            <a:r>
              <a:rPr lang="en-US" sz="18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Daten</a:t>
            </a:r>
            <a:r>
              <a:rPr lang="en-US" sz="1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8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Sonstewo</a:t>
            </a:r>
            <a:r>
              <a:rPr lang="en-US" sz="1800" dirty="0">
                <a:cs typeface="Courier New" panose="02070309020205020404" pitchFamily="49" charset="0"/>
              </a:rPr>
              <a:t> </a:t>
            </a:r>
            <a:r>
              <a:rPr lang="en-US" sz="1600" dirty="0">
                <a:cs typeface="Courier New" panose="02070309020205020404" pitchFamily="49" charset="0"/>
              </a:rPr>
              <a:t>= Linux-</a:t>
            </a:r>
            <a:r>
              <a:rPr lang="en-US" sz="1600" dirty="0" err="1">
                <a:cs typeface="Courier New" panose="02070309020205020404" pitchFamily="49" charset="0"/>
              </a:rPr>
              <a:t>artiger</a:t>
            </a:r>
            <a:r>
              <a:rPr lang="en-US" sz="1600" dirty="0">
                <a:cs typeface="Courier New" panose="02070309020205020404" pitchFamily="49" charset="0"/>
              </a:rPr>
              <a:t> </a:t>
            </a:r>
            <a:r>
              <a:rPr lang="en-US" sz="1600" dirty="0" err="1">
                <a:cs typeface="Courier New" panose="02070309020205020404" pitchFamily="49" charset="0"/>
              </a:rPr>
              <a:t>Pfad</a:t>
            </a:r>
            <a:endParaRPr lang="en-US" sz="1600" b="1" dirty="0">
              <a:solidFill>
                <a:schemeClr val="bg1"/>
              </a:solidFill>
              <a:highlight>
                <a:srgbClr val="000000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in </a:t>
            </a:r>
            <a:r>
              <a:rPr lang="en-US" sz="1600" dirty="0" err="1">
                <a:cs typeface="Courier New" panose="02070309020205020404" pitchFamily="49" charset="0"/>
              </a:rPr>
              <a:t>Hochkommas</a:t>
            </a:r>
            <a:r>
              <a:rPr lang="en-US" sz="1600" dirty="0">
                <a:cs typeface="Courier New" panose="02070309020205020404" pitchFamily="49" charset="0"/>
              </a:rPr>
              <a:t> </a:t>
            </a:r>
            <a:r>
              <a:rPr lang="en-US" sz="1600" dirty="0" err="1">
                <a:cs typeface="Courier New" panose="02070309020205020404" pitchFamily="49" charset="0"/>
              </a:rPr>
              <a:t>setzen</a:t>
            </a:r>
            <a:r>
              <a:rPr lang="en-US" sz="1600" dirty="0">
                <a:cs typeface="Courier New" panose="02070309020205020404" pitchFamily="49" charset="0"/>
              </a:rPr>
              <a:t>, </a:t>
            </a:r>
            <a:r>
              <a:rPr lang="en-US" sz="1600" dirty="0" err="1">
                <a:cs typeface="Courier New" panose="02070309020205020404" pitchFamily="49" charset="0"/>
              </a:rPr>
              <a:t>wenn</a:t>
            </a:r>
            <a:r>
              <a:rPr lang="en-US" sz="1600" dirty="0">
                <a:cs typeface="Courier New" panose="02070309020205020404" pitchFamily="49" charset="0"/>
              </a:rPr>
              <a:t> Leer- </a:t>
            </a:r>
            <a:r>
              <a:rPr lang="en-US" sz="1600" dirty="0" err="1">
                <a:cs typeface="Courier New" panose="02070309020205020404" pitchFamily="49" charset="0"/>
              </a:rPr>
              <a:t>oder</a:t>
            </a:r>
            <a:r>
              <a:rPr lang="en-US" sz="1600" dirty="0">
                <a:cs typeface="Courier New" panose="02070309020205020404" pitchFamily="49" charset="0"/>
              </a:rPr>
              <a:t> </a:t>
            </a:r>
            <a:r>
              <a:rPr lang="en-US" sz="1600" dirty="0" err="1">
                <a:cs typeface="Courier New" panose="02070309020205020404" pitchFamily="49" charset="0"/>
              </a:rPr>
              <a:t>Sonderzeichen</a:t>
            </a:r>
            <a:r>
              <a:rPr lang="en-US" sz="1600" dirty="0">
                <a:cs typeface="Courier New" panose="02070309020205020404" pitchFamily="49" charset="0"/>
              </a:rPr>
              <a:t> </a:t>
            </a:r>
            <a:r>
              <a:rPr lang="en-US" sz="1600" dirty="0" err="1">
                <a:cs typeface="Courier New" panose="02070309020205020404" pitchFamily="49" charset="0"/>
              </a:rPr>
              <a:t>im</a:t>
            </a:r>
            <a:r>
              <a:rPr lang="en-US" sz="1600" dirty="0">
                <a:cs typeface="Courier New" panose="02070309020205020404" pitchFamily="49" charset="0"/>
              </a:rPr>
              <a:t> </a:t>
            </a:r>
            <a:r>
              <a:rPr lang="en-US" sz="1600" dirty="0" err="1">
                <a:cs typeface="Courier New" panose="02070309020205020404" pitchFamily="49" charset="0"/>
              </a:rPr>
              <a:t>Pfad</a:t>
            </a:r>
            <a:endParaRPr lang="en-US" sz="1600" dirty="0">
              <a:cs typeface="Courier New" panose="02070309020205020404" pitchFamily="49" charset="0"/>
            </a:endParaRPr>
          </a:p>
          <a:p>
            <a:pPr lvl="1"/>
            <a:endParaRPr lang="en-US" dirty="0"/>
          </a:p>
          <a:p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sz="1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sz="18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pwd</a:t>
            </a:r>
            <a:r>
              <a:rPr lang="en-US" dirty="0"/>
              <a:t> </a:t>
            </a:r>
            <a:r>
              <a:rPr lang="en-US" sz="1100" dirty="0"/>
              <a:t>(parent working directory) </a:t>
            </a:r>
            <a:r>
              <a:rPr lang="en-US" dirty="0" err="1"/>
              <a:t>kann</a:t>
            </a:r>
            <a:r>
              <a:rPr lang="en-US" dirty="0"/>
              <a:t> man </a:t>
            </a:r>
            <a:r>
              <a:rPr lang="en-US" dirty="0" err="1"/>
              <a:t>sehen</a:t>
            </a:r>
            <a:r>
              <a:rPr lang="en-US" dirty="0"/>
              <a:t>, wo man </a:t>
            </a:r>
            <a:r>
              <a:rPr lang="en-US" dirty="0" err="1"/>
              <a:t>gelandet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…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3B8CAD8-35B3-E909-3936-DFA514E386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8499" y="681037"/>
            <a:ext cx="3931153" cy="418065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A6DBB2F-0C59-C2C5-A287-DB9016200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C00000"/>
                </a:solidFill>
              </a:rPr>
              <a:t>Wie komme ich da hin?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55FED062-ADBD-7676-D36C-EAD84AECC9E9}"/>
              </a:ext>
            </a:extLst>
          </p:cNvPr>
          <p:cNvSpPr/>
          <p:nvPr/>
        </p:nvSpPr>
        <p:spPr>
          <a:xfrm>
            <a:off x="9812594" y="4001294"/>
            <a:ext cx="835741" cy="31506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nhaltsplatzhalter 7" descr="Cursor mit einfarbiger Füllung">
            <a:extLst>
              <a:ext uri="{FF2B5EF4-FFF2-40B4-BE49-F238E27FC236}">
                <a16:creationId xmlns:a16="http://schemas.microsoft.com/office/drawing/2014/main" id="{572C9ED5-D992-9A65-7BC6-5FBAE270F9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99086" y="3119013"/>
            <a:ext cx="492048" cy="492048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0EAF4F7E-C9E4-7A5D-9D3D-341C3E8788D3}"/>
              </a:ext>
            </a:extLst>
          </p:cNvPr>
          <p:cNvSpPr txBox="1"/>
          <p:nvPr/>
        </p:nvSpPr>
        <p:spPr>
          <a:xfrm>
            <a:off x="8999086" y="2811660"/>
            <a:ext cx="1444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1. Rechtsklick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FF09104-98A0-BF09-04AA-2A43528C1930}"/>
              </a:ext>
            </a:extLst>
          </p:cNvPr>
          <p:cNvSpPr txBox="1"/>
          <p:nvPr/>
        </p:nvSpPr>
        <p:spPr>
          <a:xfrm>
            <a:off x="9505189" y="3974161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2.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4" name="Inhaltsplatzhalter 7" descr="Cursor mit einfarbiger Füllung">
            <a:extLst>
              <a:ext uri="{FF2B5EF4-FFF2-40B4-BE49-F238E27FC236}">
                <a16:creationId xmlns:a16="http://schemas.microsoft.com/office/drawing/2014/main" id="{45EBBE6D-2246-2599-D4CD-606836FBF0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84886" y="2416280"/>
            <a:ext cx="492048" cy="492048"/>
          </a:xfrm>
          <a:prstGeom prst="rect">
            <a:avLst/>
          </a:prstGeom>
        </p:spPr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D6E2540-0697-C500-8996-29632CF7C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4FC6015-5688-F2D5-547C-6F83A77E1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FE7D245-4D72-E63B-57E7-F72FE3CFE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819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uiExpand="1" build="p"/>
      <p:bldP spid="6" grpId="0" animBg="1"/>
      <p:bldP spid="10" grpId="0"/>
      <p:bldP spid="11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2129</Words>
  <Application>Microsoft Office PowerPoint</Application>
  <PresentationFormat>Breitbild</PresentationFormat>
  <Paragraphs>401</Paragraphs>
  <Slides>34</Slides>
  <Notes>8</Notes>
  <HiddenSlides>2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Courier New</vt:lpstr>
      <vt:lpstr>Office</vt:lpstr>
      <vt:lpstr>bash Workshop</vt:lpstr>
      <vt:lpstr>Was soll rauskommen</vt:lpstr>
      <vt:lpstr>Die Shell – Was ist das?</vt:lpstr>
      <vt:lpstr>MS DOS / PowerShell vs. Linux Shell (Bash, zsh, …)</vt:lpstr>
      <vt:lpstr>Was ist das?</vt:lpstr>
      <vt:lpstr>Und was macht man damit?</vt:lpstr>
      <vt:lpstr>Anwendungsbeispiel</vt:lpstr>
      <vt:lpstr>Navigation in der Kommandozeile</vt:lpstr>
      <vt:lpstr>Wie komme ich da hin?</vt:lpstr>
      <vt:lpstr>Und nun?</vt:lpstr>
      <vt:lpstr>  Auto-completion = Magic !</vt:lpstr>
      <vt:lpstr>„Einsichten mit der Katze“</vt:lpstr>
      <vt:lpstr>Na dann mal los !!!</vt:lpstr>
      <vt:lpstr>Datei- und Verzeichnismanagement</vt:lpstr>
      <vt:lpstr>Kopieren von Dateien</vt:lpstr>
      <vt:lpstr>Sind sie fit? Wildcard Frage 1</vt:lpstr>
      <vt:lpstr>Sind sie fit? Wildcard Frage 2</vt:lpstr>
      <vt:lpstr>Sind sie fit? Wildcard Frage 3</vt:lpstr>
      <vt:lpstr>Kopieren von Verzeichnissen</vt:lpstr>
      <vt:lpstr>Umbenennen und Verschieben</vt:lpstr>
      <vt:lpstr>Löschen und Anlegen</vt:lpstr>
      <vt:lpstr>Automatisierung</vt:lpstr>
      <vt:lpstr>Wann &amp; was sollte man automatisieren?</vt:lpstr>
      <vt:lpstr>Was hab ich davon?</vt:lpstr>
      <vt:lpstr>Wie gehe ich vor?</vt:lpstr>
      <vt:lpstr>Wie gehe ich vor?</vt:lpstr>
      <vt:lpstr>Wie gehe ich vor?</vt:lpstr>
      <vt:lpstr>Wie gehe ich vor?</vt:lpstr>
      <vt:lpstr>Wie gehe ich vor?</vt:lpstr>
      <vt:lpstr>Zusammenfassung</vt:lpstr>
      <vt:lpstr>Was nehmen sie (hoffentlich) mit …</vt:lpstr>
      <vt:lpstr>Weitere Anwendungsbeispiele …</vt:lpstr>
      <vt:lpstr>TODO</vt:lpstr>
      <vt:lpstr>PowerPoint-Präsentation</vt:lpstr>
    </vt:vector>
  </TitlesOfParts>
  <Company>UT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Martin Raden</dc:creator>
  <cp:lastModifiedBy>Martin Raden</cp:lastModifiedBy>
  <cp:revision>7</cp:revision>
  <dcterms:created xsi:type="dcterms:W3CDTF">2023-06-23T07:35:48Z</dcterms:created>
  <dcterms:modified xsi:type="dcterms:W3CDTF">2023-07-14T12:03:40Z</dcterms:modified>
</cp:coreProperties>
</file>

<file path=docProps/thumbnail.jpeg>
</file>